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3625" cy="30275213"/>
  <p:notesSz cx="6858000" cy="9144000"/>
  <p:defaultTextStyle>
    <a:defPPr>
      <a:defRPr lang="pl-PL"/>
    </a:defPPr>
    <a:lvl1pPr marL="0" algn="l" defTabSz="2816032" rtl="0" eaLnBrk="1" latinLnBrk="0" hangingPunct="1">
      <a:defRPr sz="5547" kern="1200">
        <a:solidFill>
          <a:schemeClr val="tx1"/>
        </a:solidFill>
        <a:latin typeface="+mn-lt"/>
        <a:ea typeface="+mn-ea"/>
        <a:cs typeface="+mn-cs"/>
      </a:defRPr>
    </a:lvl1pPr>
    <a:lvl2pPr marL="1408019" algn="l" defTabSz="2816032" rtl="0" eaLnBrk="1" latinLnBrk="0" hangingPunct="1">
      <a:defRPr sz="5547" kern="1200">
        <a:solidFill>
          <a:schemeClr val="tx1"/>
        </a:solidFill>
        <a:latin typeface="+mn-lt"/>
        <a:ea typeface="+mn-ea"/>
        <a:cs typeface="+mn-cs"/>
      </a:defRPr>
    </a:lvl2pPr>
    <a:lvl3pPr marL="2816032" algn="l" defTabSz="2816032" rtl="0" eaLnBrk="1" latinLnBrk="0" hangingPunct="1">
      <a:defRPr sz="5547" kern="1200">
        <a:solidFill>
          <a:schemeClr val="tx1"/>
        </a:solidFill>
        <a:latin typeface="+mn-lt"/>
        <a:ea typeface="+mn-ea"/>
        <a:cs typeface="+mn-cs"/>
      </a:defRPr>
    </a:lvl3pPr>
    <a:lvl4pPr marL="4224051" algn="l" defTabSz="2816032" rtl="0" eaLnBrk="1" latinLnBrk="0" hangingPunct="1">
      <a:defRPr sz="5547" kern="1200">
        <a:solidFill>
          <a:schemeClr val="tx1"/>
        </a:solidFill>
        <a:latin typeface="+mn-lt"/>
        <a:ea typeface="+mn-ea"/>
        <a:cs typeface="+mn-cs"/>
      </a:defRPr>
    </a:lvl4pPr>
    <a:lvl5pPr marL="5632069" algn="l" defTabSz="2816032" rtl="0" eaLnBrk="1" latinLnBrk="0" hangingPunct="1">
      <a:defRPr sz="5547" kern="1200">
        <a:solidFill>
          <a:schemeClr val="tx1"/>
        </a:solidFill>
        <a:latin typeface="+mn-lt"/>
        <a:ea typeface="+mn-ea"/>
        <a:cs typeface="+mn-cs"/>
      </a:defRPr>
    </a:lvl5pPr>
    <a:lvl6pPr marL="7040082" algn="l" defTabSz="2816032" rtl="0" eaLnBrk="1" latinLnBrk="0" hangingPunct="1">
      <a:defRPr sz="5547" kern="1200">
        <a:solidFill>
          <a:schemeClr val="tx1"/>
        </a:solidFill>
        <a:latin typeface="+mn-lt"/>
        <a:ea typeface="+mn-ea"/>
        <a:cs typeface="+mn-cs"/>
      </a:defRPr>
    </a:lvl6pPr>
    <a:lvl7pPr marL="8448101" algn="l" defTabSz="2816032" rtl="0" eaLnBrk="1" latinLnBrk="0" hangingPunct="1">
      <a:defRPr sz="5547" kern="1200">
        <a:solidFill>
          <a:schemeClr val="tx1"/>
        </a:solidFill>
        <a:latin typeface="+mn-lt"/>
        <a:ea typeface="+mn-ea"/>
        <a:cs typeface="+mn-cs"/>
      </a:defRPr>
    </a:lvl7pPr>
    <a:lvl8pPr marL="9856116" algn="l" defTabSz="2816032" rtl="0" eaLnBrk="1" latinLnBrk="0" hangingPunct="1">
      <a:defRPr sz="5547" kern="1200">
        <a:solidFill>
          <a:schemeClr val="tx1"/>
        </a:solidFill>
        <a:latin typeface="+mn-lt"/>
        <a:ea typeface="+mn-ea"/>
        <a:cs typeface="+mn-cs"/>
      </a:defRPr>
    </a:lvl8pPr>
    <a:lvl9pPr marL="11264132" algn="l" defTabSz="2816032" rtl="0" eaLnBrk="1" latinLnBrk="0" hangingPunct="1">
      <a:defRPr sz="554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nna K." initials="JK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AE36"/>
    <a:srgbClr val="000000"/>
    <a:srgbClr val="3333FF"/>
    <a:srgbClr val="05AE32"/>
    <a:srgbClr val="047E24"/>
    <a:srgbClr val="003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81" autoAdjust="0"/>
  </p:normalViewPr>
  <p:slideViewPr>
    <p:cSldViewPr>
      <p:cViewPr>
        <p:scale>
          <a:sx n="40" d="100"/>
          <a:sy n="40" d="100"/>
        </p:scale>
        <p:origin x="38" y="24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B8B334-CA9D-484C-8B4C-622E364BFC9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70635B2-5E87-485F-A0F0-8F1E5B868612}">
      <dgm:prSet phldrT="[Tekstas]" phldr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01CE9B79-B2AA-4134-9C57-1AF3BC0AE582}" type="parTrans" cxnId="{40AFCC44-C563-4EF3-BD82-406330FBC712}">
      <dgm:prSet/>
      <dgm:spPr/>
      <dgm:t>
        <a:bodyPr/>
        <a:lstStyle/>
        <a:p>
          <a:endParaRPr lang="en-US"/>
        </a:p>
      </dgm:t>
    </dgm:pt>
    <dgm:pt modelId="{0A5B3556-783E-487C-B6D9-7201C4B6BACA}" type="sibTrans" cxnId="{40AFCC44-C563-4EF3-BD82-406330FBC712}">
      <dgm:prSet/>
      <dgm:spPr/>
      <dgm:t>
        <a:bodyPr/>
        <a:lstStyle/>
        <a:p>
          <a:endParaRPr lang="en-US"/>
        </a:p>
      </dgm:t>
    </dgm:pt>
    <dgm:pt modelId="{197F8C0D-2865-454D-AD5E-8C404579E0B1}">
      <dgm:prSet phldrT="[Tekstas]" phldr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dirty="0"/>
        </a:p>
      </dgm:t>
    </dgm:pt>
    <dgm:pt modelId="{B2C2D127-862C-4AFC-9B7D-14AEFC4124BE}" type="parTrans" cxnId="{3F294FE9-C331-4571-8A34-C6DF326E3270}">
      <dgm:prSet/>
      <dgm:spPr/>
      <dgm:t>
        <a:bodyPr/>
        <a:lstStyle/>
        <a:p>
          <a:endParaRPr lang="en-US"/>
        </a:p>
      </dgm:t>
    </dgm:pt>
    <dgm:pt modelId="{B838CB0C-896C-498E-9A35-6C9A5204923E}" type="sibTrans" cxnId="{3F294FE9-C331-4571-8A34-C6DF326E3270}">
      <dgm:prSet/>
      <dgm:spPr/>
      <dgm:t>
        <a:bodyPr/>
        <a:lstStyle/>
        <a:p>
          <a:endParaRPr lang="en-US"/>
        </a:p>
      </dgm:t>
    </dgm:pt>
    <dgm:pt modelId="{DBA73995-5786-46F7-ADAC-805B9A24B8F9}">
      <dgm:prSet phldrT="[Tekstas]" phldr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E7A36C38-06B5-4B52-9B25-45ED011BCF66}" type="parTrans" cxnId="{5FC675EA-7C90-4F50-908A-B021DAB9810E}">
      <dgm:prSet/>
      <dgm:spPr/>
      <dgm:t>
        <a:bodyPr/>
        <a:lstStyle/>
        <a:p>
          <a:endParaRPr lang="en-US"/>
        </a:p>
      </dgm:t>
    </dgm:pt>
    <dgm:pt modelId="{711EED63-44DB-42CE-B935-821EC3DEE527}" type="sibTrans" cxnId="{5FC675EA-7C90-4F50-908A-B021DAB9810E}">
      <dgm:prSet/>
      <dgm:spPr/>
      <dgm:t>
        <a:bodyPr/>
        <a:lstStyle/>
        <a:p>
          <a:endParaRPr lang="en-US"/>
        </a:p>
      </dgm:t>
    </dgm:pt>
    <dgm:pt modelId="{C8ABAD40-8702-4113-8DA6-1004BC27A5DE}" type="pres">
      <dgm:prSet presAssocID="{02B8B334-CA9D-484C-8B4C-622E364BFC94}" presName="CompostProcess" presStyleCnt="0">
        <dgm:presLayoutVars>
          <dgm:dir/>
          <dgm:resizeHandles val="exact"/>
        </dgm:presLayoutVars>
      </dgm:prSet>
      <dgm:spPr/>
    </dgm:pt>
    <dgm:pt modelId="{43680E26-25BF-4EB2-B6BE-0E9A5247E93C}" type="pres">
      <dgm:prSet presAssocID="{02B8B334-CA9D-484C-8B4C-622E364BFC94}" presName="arrow" presStyleLbl="bgShp" presStyleIdx="0" presStyleCnt="1"/>
      <dgm:spPr>
        <a:solidFill>
          <a:srgbClr val="1AAE36"/>
        </a:solidFill>
      </dgm:spPr>
    </dgm:pt>
    <dgm:pt modelId="{CF5C4698-013B-4350-A106-1A62FDBFEE5E}" type="pres">
      <dgm:prSet presAssocID="{02B8B334-CA9D-484C-8B4C-622E364BFC94}" presName="linearProcess" presStyleCnt="0"/>
      <dgm:spPr/>
    </dgm:pt>
    <dgm:pt modelId="{19D88451-4DF6-4347-B6FA-D34420656A80}" type="pres">
      <dgm:prSet presAssocID="{E70635B2-5E87-485F-A0F0-8F1E5B868612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421AD286-0C78-4B8E-BAF9-36E3A77708E3}" type="pres">
      <dgm:prSet presAssocID="{0A5B3556-783E-487C-B6D9-7201C4B6BACA}" presName="sibTrans" presStyleCnt="0"/>
      <dgm:spPr/>
    </dgm:pt>
    <dgm:pt modelId="{59F5D69E-214B-4970-94B9-8E1B239A5B05}" type="pres">
      <dgm:prSet presAssocID="{197F8C0D-2865-454D-AD5E-8C404579E0B1}" presName="textNode" presStyleLbl="node1" presStyleIdx="1" presStyleCnt="3" custScaleY="98176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EE8A2E90-76FF-464A-B627-C65761E4C402}" type="pres">
      <dgm:prSet presAssocID="{B838CB0C-896C-498E-9A35-6C9A5204923E}" presName="sibTrans" presStyleCnt="0"/>
      <dgm:spPr/>
    </dgm:pt>
    <dgm:pt modelId="{B2733AC9-DAC0-4352-AB44-0F68596C60CD}" type="pres">
      <dgm:prSet presAssocID="{DBA73995-5786-46F7-ADAC-805B9A24B8F9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5FC675EA-7C90-4F50-908A-B021DAB9810E}" srcId="{02B8B334-CA9D-484C-8B4C-622E364BFC94}" destId="{DBA73995-5786-46F7-ADAC-805B9A24B8F9}" srcOrd="2" destOrd="0" parTransId="{E7A36C38-06B5-4B52-9B25-45ED011BCF66}" sibTransId="{711EED63-44DB-42CE-B935-821EC3DEE527}"/>
    <dgm:cxn modelId="{04A8BDD0-3C5B-45CD-BA11-032711BE866C}" type="presOf" srcId="{E70635B2-5E87-485F-A0F0-8F1E5B868612}" destId="{19D88451-4DF6-4347-B6FA-D34420656A80}" srcOrd="0" destOrd="0" presId="urn:microsoft.com/office/officeart/2005/8/layout/hProcess9"/>
    <dgm:cxn modelId="{40AFCC44-C563-4EF3-BD82-406330FBC712}" srcId="{02B8B334-CA9D-484C-8B4C-622E364BFC94}" destId="{E70635B2-5E87-485F-A0F0-8F1E5B868612}" srcOrd="0" destOrd="0" parTransId="{01CE9B79-B2AA-4134-9C57-1AF3BC0AE582}" sibTransId="{0A5B3556-783E-487C-B6D9-7201C4B6BACA}"/>
    <dgm:cxn modelId="{3F294FE9-C331-4571-8A34-C6DF326E3270}" srcId="{02B8B334-CA9D-484C-8B4C-622E364BFC94}" destId="{197F8C0D-2865-454D-AD5E-8C404579E0B1}" srcOrd="1" destOrd="0" parTransId="{B2C2D127-862C-4AFC-9B7D-14AEFC4124BE}" sibTransId="{B838CB0C-896C-498E-9A35-6C9A5204923E}"/>
    <dgm:cxn modelId="{FABA6F8E-3615-47DB-9623-CEEA4BD4F9D7}" type="presOf" srcId="{DBA73995-5786-46F7-ADAC-805B9A24B8F9}" destId="{B2733AC9-DAC0-4352-AB44-0F68596C60CD}" srcOrd="0" destOrd="0" presId="urn:microsoft.com/office/officeart/2005/8/layout/hProcess9"/>
    <dgm:cxn modelId="{129DE4F1-2405-4184-99C9-1CE50EB2D0A9}" type="presOf" srcId="{02B8B334-CA9D-484C-8B4C-622E364BFC94}" destId="{C8ABAD40-8702-4113-8DA6-1004BC27A5DE}" srcOrd="0" destOrd="0" presId="urn:microsoft.com/office/officeart/2005/8/layout/hProcess9"/>
    <dgm:cxn modelId="{EA6B7A61-5D84-42B6-819E-620981E53EB7}" type="presOf" srcId="{197F8C0D-2865-454D-AD5E-8C404579E0B1}" destId="{59F5D69E-214B-4970-94B9-8E1B239A5B05}" srcOrd="0" destOrd="0" presId="urn:microsoft.com/office/officeart/2005/8/layout/hProcess9"/>
    <dgm:cxn modelId="{E46D2BA4-BE80-4008-8CA6-F57E5D36B9A6}" type="presParOf" srcId="{C8ABAD40-8702-4113-8DA6-1004BC27A5DE}" destId="{43680E26-25BF-4EB2-B6BE-0E9A5247E93C}" srcOrd="0" destOrd="0" presId="urn:microsoft.com/office/officeart/2005/8/layout/hProcess9"/>
    <dgm:cxn modelId="{EE4D86D1-6EB1-47FB-AF58-6994CCDE6D34}" type="presParOf" srcId="{C8ABAD40-8702-4113-8DA6-1004BC27A5DE}" destId="{CF5C4698-013B-4350-A106-1A62FDBFEE5E}" srcOrd="1" destOrd="0" presId="urn:microsoft.com/office/officeart/2005/8/layout/hProcess9"/>
    <dgm:cxn modelId="{5EDD8808-51FC-489F-8FED-088A132666A8}" type="presParOf" srcId="{CF5C4698-013B-4350-A106-1A62FDBFEE5E}" destId="{19D88451-4DF6-4347-B6FA-D34420656A80}" srcOrd="0" destOrd="0" presId="urn:microsoft.com/office/officeart/2005/8/layout/hProcess9"/>
    <dgm:cxn modelId="{51915C37-B5A5-4461-A36B-14A642CF1404}" type="presParOf" srcId="{CF5C4698-013B-4350-A106-1A62FDBFEE5E}" destId="{421AD286-0C78-4B8E-BAF9-36E3A77708E3}" srcOrd="1" destOrd="0" presId="urn:microsoft.com/office/officeart/2005/8/layout/hProcess9"/>
    <dgm:cxn modelId="{6A19ECB8-3F9F-46B1-B2A3-AD5C7F06E6D9}" type="presParOf" srcId="{CF5C4698-013B-4350-A106-1A62FDBFEE5E}" destId="{59F5D69E-214B-4970-94B9-8E1B239A5B05}" srcOrd="2" destOrd="0" presId="urn:microsoft.com/office/officeart/2005/8/layout/hProcess9"/>
    <dgm:cxn modelId="{5BE2317B-C576-4A3C-8C1F-BF120A3C6C78}" type="presParOf" srcId="{CF5C4698-013B-4350-A106-1A62FDBFEE5E}" destId="{EE8A2E90-76FF-464A-B627-C65761E4C402}" srcOrd="3" destOrd="0" presId="urn:microsoft.com/office/officeart/2005/8/layout/hProcess9"/>
    <dgm:cxn modelId="{464227BB-6994-45FA-9613-41A443B05B78}" type="presParOf" srcId="{CF5C4698-013B-4350-A106-1A62FDBFEE5E}" destId="{B2733AC9-DAC0-4352-AB44-0F68596C60CD}" srcOrd="4" destOrd="0" presId="urn:microsoft.com/office/officeart/2005/8/layout/hProcess9"/>
  </dgm:cxnLst>
  <dgm:bg>
    <a:noFill/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680E26-25BF-4EB2-B6BE-0E9A5247E93C}">
      <dsp:nvSpPr>
        <dsp:cNvPr id="0" name=""/>
        <dsp:cNvSpPr/>
      </dsp:nvSpPr>
      <dsp:spPr>
        <a:xfrm>
          <a:off x="448181" y="0"/>
          <a:ext cx="5079384" cy="4751917"/>
        </a:xfrm>
        <a:prstGeom prst="rightArrow">
          <a:avLst/>
        </a:prstGeom>
        <a:solidFill>
          <a:srgbClr val="1AAE3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D88451-4DF6-4347-B6FA-D34420656A80}">
      <dsp:nvSpPr>
        <dsp:cNvPr id="0" name=""/>
        <dsp:cNvSpPr/>
      </dsp:nvSpPr>
      <dsp:spPr>
        <a:xfrm>
          <a:off x="0" y="1425575"/>
          <a:ext cx="1792724" cy="1900766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>
        <a:off x="87514" y="1513089"/>
        <a:ext cx="1617696" cy="1725738"/>
      </dsp:txXfrm>
    </dsp:sp>
    <dsp:sp modelId="{59F5D69E-214B-4970-94B9-8E1B239A5B05}">
      <dsp:nvSpPr>
        <dsp:cNvPr id="0" name=""/>
        <dsp:cNvSpPr/>
      </dsp:nvSpPr>
      <dsp:spPr>
        <a:xfrm>
          <a:off x="2091511" y="1442910"/>
          <a:ext cx="1792724" cy="1866096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 dirty="0"/>
        </a:p>
      </dsp:txBody>
      <dsp:txXfrm>
        <a:off x="2179025" y="1530424"/>
        <a:ext cx="1617696" cy="1691068"/>
      </dsp:txXfrm>
    </dsp:sp>
    <dsp:sp modelId="{B2733AC9-DAC0-4352-AB44-0F68596C60CD}">
      <dsp:nvSpPr>
        <dsp:cNvPr id="0" name=""/>
        <dsp:cNvSpPr/>
      </dsp:nvSpPr>
      <dsp:spPr>
        <a:xfrm>
          <a:off x="4183022" y="1425575"/>
          <a:ext cx="1792724" cy="1900766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>
        <a:off x="4270536" y="1513089"/>
        <a:ext cx="1617696" cy="17257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3B726-D020-4537-AFF8-ABD4CD4CB71D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4C37F-1103-47CC-BB4E-3440AB921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96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lt-LT" sz="1200" dirty="0">
                <a:solidFill>
                  <a:srgbClr val="FF0000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A measure of the portion of a population which is composed of dependents (</a:t>
            </a:r>
            <a:r>
              <a:rPr lang="en-GB" altLang="lt-LT" sz="1200" dirty="0">
                <a:solidFill>
                  <a:srgbClr val="FF0000"/>
                </a:solidFill>
                <a:latin typeface="Georgia" panose="02040502050405020303" pitchFamily="18" charset="0"/>
              </a:rPr>
              <a:t>put people of non-employable age in relation to people of employable age); </a:t>
            </a:r>
            <a:r>
              <a:rPr lang="en-GB" altLang="lt-LT" sz="1200" dirty="0">
                <a:solidFill>
                  <a:srgbClr val="FF0000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is equal to the number of individuals aged below 20 or above 64 divided by the number of individuals aged 15 to 64, expressed as a percentage; A rising dependency ratio is a concern in many countries that are facing an aging population, , since it becomes difficult for pension and social security systems to provide for a significantly older, non-working population</a:t>
            </a:r>
            <a:r>
              <a:rPr lang="lt-LT" altLang="lt-LT" sz="1200">
                <a:solidFill>
                  <a:srgbClr val="FF0000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 </a:t>
            </a:r>
            <a:endParaRPr lang="en-US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4C37F-1103-47CC-BB4E-3440AB9219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00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03772" y="9404947"/>
            <a:ext cx="18176081" cy="6489547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7544" y="17155962"/>
            <a:ext cx="14968538" cy="773699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95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90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85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80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75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70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466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961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E181-5A8C-4DF7-AC48-810720BB5861}" type="datetimeFigureOut">
              <a:rPr lang="pl-PL" smtClean="0"/>
              <a:t>30.09.2020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1215-E99D-4ECC-863F-6A1C3D69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108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E181-5A8C-4DF7-AC48-810720BB5861}" type="datetimeFigureOut">
              <a:rPr lang="pl-PL" smtClean="0"/>
              <a:t>30.09.2020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1215-E99D-4ECC-863F-6A1C3D69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4054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6795054" y="1212426"/>
            <a:ext cx="5212261" cy="25832046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58285" y="1212426"/>
            <a:ext cx="15280383" cy="25832046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E181-5A8C-4DF7-AC48-810720BB5861}" type="datetimeFigureOut">
              <a:rPr lang="pl-PL" smtClean="0"/>
              <a:t>30.09.2020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1215-E99D-4ECC-863F-6A1C3D69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977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E181-5A8C-4DF7-AC48-810720BB5861}" type="datetimeFigureOut">
              <a:rPr lang="pl-PL" smtClean="0"/>
              <a:t>30.09.2020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1215-E99D-4ECC-863F-6A1C3D69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1979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89160" y="19454633"/>
            <a:ext cx="18176081" cy="6012995"/>
          </a:xfrm>
        </p:spPr>
        <p:txBody>
          <a:bodyPr anchor="t"/>
          <a:lstStyle>
            <a:lvl1pPr algn="l">
              <a:defRPr sz="1308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89160" y="12831936"/>
            <a:ext cx="18176081" cy="6622702"/>
          </a:xfrm>
        </p:spPr>
        <p:txBody>
          <a:bodyPr anchor="b"/>
          <a:lstStyle>
            <a:lvl1pPr marL="0" indent="0">
              <a:buNone/>
              <a:defRPr sz="6541">
                <a:solidFill>
                  <a:schemeClr val="tx1">
                    <a:tint val="75000"/>
                  </a:schemeClr>
                </a:solidFill>
              </a:defRPr>
            </a:lvl1pPr>
            <a:lvl2pPr marL="1495145" indent="0">
              <a:buNone/>
              <a:defRPr sz="5887">
                <a:solidFill>
                  <a:schemeClr val="tx1">
                    <a:tint val="75000"/>
                  </a:schemeClr>
                </a:solidFill>
              </a:defRPr>
            </a:lvl2pPr>
            <a:lvl3pPr marL="2990290" indent="0">
              <a:buNone/>
              <a:defRPr sz="5233">
                <a:solidFill>
                  <a:schemeClr val="tx1">
                    <a:tint val="75000"/>
                  </a:schemeClr>
                </a:solidFill>
              </a:defRPr>
            </a:lvl3pPr>
            <a:lvl4pPr marL="4485431" indent="0">
              <a:buNone/>
              <a:defRPr sz="4579">
                <a:solidFill>
                  <a:schemeClr val="tx1">
                    <a:tint val="75000"/>
                  </a:schemeClr>
                </a:solidFill>
              </a:defRPr>
            </a:lvl4pPr>
            <a:lvl5pPr marL="5980576" indent="0">
              <a:buNone/>
              <a:defRPr sz="4579">
                <a:solidFill>
                  <a:schemeClr val="tx1">
                    <a:tint val="75000"/>
                  </a:schemeClr>
                </a:solidFill>
              </a:defRPr>
            </a:lvl5pPr>
            <a:lvl6pPr marL="7475721" indent="0">
              <a:buNone/>
              <a:defRPr sz="4579">
                <a:solidFill>
                  <a:schemeClr val="tx1">
                    <a:tint val="75000"/>
                  </a:schemeClr>
                </a:solidFill>
              </a:defRPr>
            </a:lvl6pPr>
            <a:lvl7pPr marL="8970866" indent="0">
              <a:buNone/>
              <a:defRPr sz="4579">
                <a:solidFill>
                  <a:schemeClr val="tx1">
                    <a:tint val="75000"/>
                  </a:schemeClr>
                </a:solidFill>
              </a:defRPr>
            </a:lvl7pPr>
            <a:lvl8pPr marL="10466008" indent="0">
              <a:buNone/>
              <a:defRPr sz="4579">
                <a:solidFill>
                  <a:schemeClr val="tx1">
                    <a:tint val="75000"/>
                  </a:schemeClr>
                </a:solidFill>
              </a:defRPr>
            </a:lvl8pPr>
            <a:lvl9pPr marL="11961153" indent="0">
              <a:buNone/>
              <a:defRPr sz="457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E181-5A8C-4DF7-AC48-810720BB5861}" type="datetimeFigureOut">
              <a:rPr lang="pl-PL" smtClean="0"/>
              <a:t>30.09.2020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1215-E99D-4ECC-863F-6A1C3D69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1445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158287" y="7064222"/>
            <a:ext cx="10246321" cy="19980241"/>
          </a:xfrm>
        </p:spPr>
        <p:txBody>
          <a:bodyPr/>
          <a:lstStyle>
            <a:lvl1pPr>
              <a:defRPr sz="9158"/>
            </a:lvl1pPr>
            <a:lvl2pPr>
              <a:defRPr sz="7850"/>
            </a:lvl2pPr>
            <a:lvl3pPr>
              <a:defRPr sz="6541"/>
            </a:lvl3pPr>
            <a:lvl4pPr>
              <a:defRPr sz="5887"/>
            </a:lvl4pPr>
            <a:lvl5pPr>
              <a:defRPr sz="5887"/>
            </a:lvl5pPr>
            <a:lvl6pPr>
              <a:defRPr sz="5887"/>
            </a:lvl6pPr>
            <a:lvl7pPr>
              <a:defRPr sz="5887"/>
            </a:lvl7pPr>
            <a:lvl8pPr>
              <a:defRPr sz="5887"/>
            </a:lvl8pPr>
            <a:lvl9pPr>
              <a:defRPr sz="5887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1761002" y="7064222"/>
            <a:ext cx="10246321" cy="19980241"/>
          </a:xfrm>
        </p:spPr>
        <p:txBody>
          <a:bodyPr/>
          <a:lstStyle>
            <a:lvl1pPr>
              <a:defRPr sz="9158"/>
            </a:lvl1pPr>
            <a:lvl2pPr>
              <a:defRPr sz="7850"/>
            </a:lvl2pPr>
            <a:lvl3pPr>
              <a:defRPr sz="6541"/>
            </a:lvl3pPr>
            <a:lvl4pPr>
              <a:defRPr sz="5887"/>
            </a:lvl4pPr>
            <a:lvl5pPr>
              <a:defRPr sz="5887"/>
            </a:lvl5pPr>
            <a:lvl6pPr>
              <a:defRPr sz="5887"/>
            </a:lvl6pPr>
            <a:lvl7pPr>
              <a:defRPr sz="5887"/>
            </a:lvl7pPr>
            <a:lvl8pPr>
              <a:defRPr sz="5887"/>
            </a:lvl8pPr>
            <a:lvl9pPr>
              <a:defRPr sz="5887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E181-5A8C-4DF7-AC48-810720BB5861}" type="datetimeFigureOut">
              <a:rPr lang="pl-PL" smtClean="0"/>
              <a:t>30.09.2020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1215-E99D-4ECC-863F-6A1C3D69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7225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9182" y="1212412"/>
            <a:ext cx="19245262" cy="5045869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9190" y="6776885"/>
            <a:ext cx="9448148" cy="2824283"/>
          </a:xfrm>
        </p:spPr>
        <p:txBody>
          <a:bodyPr anchor="b"/>
          <a:lstStyle>
            <a:lvl1pPr marL="0" indent="0">
              <a:buNone/>
              <a:defRPr sz="7850" b="1"/>
            </a:lvl1pPr>
            <a:lvl2pPr marL="1495145" indent="0">
              <a:buNone/>
              <a:defRPr sz="6541" b="1"/>
            </a:lvl2pPr>
            <a:lvl3pPr marL="2990290" indent="0">
              <a:buNone/>
              <a:defRPr sz="5887" b="1"/>
            </a:lvl3pPr>
            <a:lvl4pPr marL="4485431" indent="0">
              <a:buNone/>
              <a:defRPr sz="5233" b="1"/>
            </a:lvl4pPr>
            <a:lvl5pPr marL="5980576" indent="0">
              <a:buNone/>
              <a:defRPr sz="5233" b="1"/>
            </a:lvl5pPr>
            <a:lvl6pPr marL="7475721" indent="0">
              <a:buNone/>
              <a:defRPr sz="5233" b="1"/>
            </a:lvl6pPr>
            <a:lvl7pPr marL="8970866" indent="0">
              <a:buNone/>
              <a:defRPr sz="5233" b="1"/>
            </a:lvl7pPr>
            <a:lvl8pPr marL="10466008" indent="0">
              <a:buNone/>
              <a:defRPr sz="5233" b="1"/>
            </a:lvl8pPr>
            <a:lvl9pPr marL="11961153" indent="0">
              <a:buNone/>
              <a:defRPr sz="5233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69190" y="9601167"/>
            <a:ext cx="9448148" cy="17443290"/>
          </a:xfrm>
        </p:spPr>
        <p:txBody>
          <a:bodyPr/>
          <a:lstStyle>
            <a:lvl1pPr>
              <a:defRPr sz="7850"/>
            </a:lvl1pPr>
            <a:lvl2pPr>
              <a:defRPr sz="6541"/>
            </a:lvl2pPr>
            <a:lvl3pPr>
              <a:defRPr sz="5887"/>
            </a:lvl3pPr>
            <a:lvl4pPr>
              <a:defRPr sz="5233"/>
            </a:lvl4pPr>
            <a:lvl5pPr>
              <a:defRPr sz="5233"/>
            </a:lvl5pPr>
            <a:lvl6pPr>
              <a:defRPr sz="5233"/>
            </a:lvl6pPr>
            <a:lvl7pPr>
              <a:defRPr sz="5233"/>
            </a:lvl7pPr>
            <a:lvl8pPr>
              <a:defRPr sz="5233"/>
            </a:lvl8pPr>
            <a:lvl9pPr>
              <a:defRPr sz="5233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0862585" y="6776885"/>
            <a:ext cx="9451862" cy="2824283"/>
          </a:xfrm>
        </p:spPr>
        <p:txBody>
          <a:bodyPr anchor="b"/>
          <a:lstStyle>
            <a:lvl1pPr marL="0" indent="0">
              <a:buNone/>
              <a:defRPr sz="7850" b="1"/>
            </a:lvl1pPr>
            <a:lvl2pPr marL="1495145" indent="0">
              <a:buNone/>
              <a:defRPr sz="6541" b="1"/>
            </a:lvl2pPr>
            <a:lvl3pPr marL="2990290" indent="0">
              <a:buNone/>
              <a:defRPr sz="5887" b="1"/>
            </a:lvl3pPr>
            <a:lvl4pPr marL="4485431" indent="0">
              <a:buNone/>
              <a:defRPr sz="5233" b="1"/>
            </a:lvl4pPr>
            <a:lvl5pPr marL="5980576" indent="0">
              <a:buNone/>
              <a:defRPr sz="5233" b="1"/>
            </a:lvl5pPr>
            <a:lvl6pPr marL="7475721" indent="0">
              <a:buNone/>
              <a:defRPr sz="5233" b="1"/>
            </a:lvl6pPr>
            <a:lvl7pPr marL="8970866" indent="0">
              <a:buNone/>
              <a:defRPr sz="5233" b="1"/>
            </a:lvl7pPr>
            <a:lvl8pPr marL="10466008" indent="0">
              <a:buNone/>
              <a:defRPr sz="5233" b="1"/>
            </a:lvl8pPr>
            <a:lvl9pPr marL="11961153" indent="0">
              <a:buNone/>
              <a:defRPr sz="5233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0862585" y="9601167"/>
            <a:ext cx="9451862" cy="17443290"/>
          </a:xfrm>
        </p:spPr>
        <p:txBody>
          <a:bodyPr/>
          <a:lstStyle>
            <a:lvl1pPr>
              <a:defRPr sz="7850"/>
            </a:lvl1pPr>
            <a:lvl2pPr>
              <a:defRPr sz="6541"/>
            </a:lvl2pPr>
            <a:lvl3pPr>
              <a:defRPr sz="5887"/>
            </a:lvl3pPr>
            <a:lvl4pPr>
              <a:defRPr sz="5233"/>
            </a:lvl4pPr>
            <a:lvl5pPr>
              <a:defRPr sz="5233"/>
            </a:lvl5pPr>
            <a:lvl6pPr>
              <a:defRPr sz="5233"/>
            </a:lvl6pPr>
            <a:lvl7pPr>
              <a:defRPr sz="5233"/>
            </a:lvl7pPr>
            <a:lvl8pPr>
              <a:defRPr sz="5233"/>
            </a:lvl8pPr>
            <a:lvl9pPr>
              <a:defRPr sz="5233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E181-5A8C-4DF7-AC48-810720BB5861}" type="datetimeFigureOut">
              <a:rPr lang="pl-PL" smtClean="0"/>
              <a:t>30.09.2020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1215-E99D-4ECC-863F-6A1C3D69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830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E181-5A8C-4DF7-AC48-810720BB5861}" type="datetimeFigureOut">
              <a:rPr lang="pl-PL" smtClean="0"/>
              <a:t>30.09.2020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1215-E99D-4ECC-863F-6A1C3D69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7081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E181-5A8C-4DF7-AC48-810720BB5861}" type="datetimeFigureOut">
              <a:rPr lang="pl-PL" smtClean="0"/>
              <a:t>30.09.2020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1215-E99D-4ECC-863F-6A1C3D69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436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9190" y="1205408"/>
            <a:ext cx="7035066" cy="5129967"/>
          </a:xfrm>
        </p:spPr>
        <p:txBody>
          <a:bodyPr anchor="b"/>
          <a:lstStyle>
            <a:lvl1pPr algn="l">
              <a:defRPr sz="6541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60405" y="1205411"/>
            <a:ext cx="11954039" cy="25839057"/>
          </a:xfrm>
        </p:spPr>
        <p:txBody>
          <a:bodyPr/>
          <a:lstStyle>
            <a:lvl1pPr>
              <a:defRPr sz="10463"/>
            </a:lvl1pPr>
            <a:lvl2pPr>
              <a:defRPr sz="9158"/>
            </a:lvl2pPr>
            <a:lvl3pPr>
              <a:defRPr sz="7850"/>
            </a:lvl3pPr>
            <a:lvl4pPr>
              <a:defRPr sz="6541"/>
            </a:lvl4pPr>
            <a:lvl5pPr>
              <a:defRPr sz="6541"/>
            </a:lvl5pPr>
            <a:lvl6pPr>
              <a:defRPr sz="6541"/>
            </a:lvl6pPr>
            <a:lvl7pPr>
              <a:defRPr sz="6541"/>
            </a:lvl7pPr>
            <a:lvl8pPr>
              <a:defRPr sz="6541"/>
            </a:lvl8pPr>
            <a:lvl9pPr>
              <a:defRPr sz="6541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069190" y="6335374"/>
            <a:ext cx="7035066" cy="20709089"/>
          </a:xfrm>
        </p:spPr>
        <p:txBody>
          <a:bodyPr/>
          <a:lstStyle>
            <a:lvl1pPr marL="0" indent="0">
              <a:buNone/>
              <a:defRPr sz="4579"/>
            </a:lvl1pPr>
            <a:lvl2pPr marL="1495145" indent="0">
              <a:buNone/>
              <a:defRPr sz="3925"/>
            </a:lvl2pPr>
            <a:lvl3pPr marL="2990290" indent="0">
              <a:buNone/>
              <a:defRPr sz="3271"/>
            </a:lvl3pPr>
            <a:lvl4pPr marL="4485431" indent="0">
              <a:buNone/>
              <a:defRPr sz="2944"/>
            </a:lvl4pPr>
            <a:lvl5pPr marL="5980576" indent="0">
              <a:buNone/>
              <a:defRPr sz="2944"/>
            </a:lvl5pPr>
            <a:lvl6pPr marL="7475721" indent="0">
              <a:buNone/>
              <a:defRPr sz="2944"/>
            </a:lvl6pPr>
            <a:lvl7pPr marL="8970866" indent="0">
              <a:buNone/>
              <a:defRPr sz="2944"/>
            </a:lvl7pPr>
            <a:lvl8pPr marL="10466008" indent="0">
              <a:buNone/>
              <a:defRPr sz="2944"/>
            </a:lvl8pPr>
            <a:lvl9pPr marL="11961153" indent="0">
              <a:buNone/>
              <a:defRPr sz="2944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E181-5A8C-4DF7-AC48-810720BB5861}" type="datetimeFigureOut">
              <a:rPr lang="pl-PL" smtClean="0"/>
              <a:t>30.09.2020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1215-E99D-4ECC-863F-6A1C3D69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1086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91340" y="21192650"/>
            <a:ext cx="12830175" cy="2501914"/>
          </a:xfrm>
        </p:spPr>
        <p:txBody>
          <a:bodyPr anchor="b"/>
          <a:lstStyle>
            <a:lvl1pPr algn="l">
              <a:defRPr sz="6541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191340" y="2705146"/>
            <a:ext cx="12830175" cy="18165128"/>
          </a:xfrm>
        </p:spPr>
        <p:txBody>
          <a:bodyPr/>
          <a:lstStyle>
            <a:lvl1pPr marL="0" indent="0">
              <a:buNone/>
              <a:defRPr sz="10463"/>
            </a:lvl1pPr>
            <a:lvl2pPr marL="1495145" indent="0">
              <a:buNone/>
              <a:defRPr sz="9158"/>
            </a:lvl2pPr>
            <a:lvl3pPr marL="2990290" indent="0">
              <a:buNone/>
              <a:defRPr sz="7850"/>
            </a:lvl3pPr>
            <a:lvl4pPr marL="4485431" indent="0">
              <a:buNone/>
              <a:defRPr sz="6541"/>
            </a:lvl4pPr>
            <a:lvl5pPr marL="5980576" indent="0">
              <a:buNone/>
              <a:defRPr sz="6541"/>
            </a:lvl5pPr>
            <a:lvl6pPr marL="7475721" indent="0">
              <a:buNone/>
              <a:defRPr sz="6541"/>
            </a:lvl6pPr>
            <a:lvl7pPr marL="8970866" indent="0">
              <a:buNone/>
              <a:defRPr sz="6541"/>
            </a:lvl7pPr>
            <a:lvl8pPr marL="10466008" indent="0">
              <a:buNone/>
              <a:defRPr sz="6541"/>
            </a:lvl8pPr>
            <a:lvl9pPr marL="11961153" indent="0">
              <a:buNone/>
              <a:defRPr sz="6541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191340" y="23694563"/>
            <a:ext cx="12830175" cy="3553129"/>
          </a:xfrm>
        </p:spPr>
        <p:txBody>
          <a:bodyPr/>
          <a:lstStyle>
            <a:lvl1pPr marL="0" indent="0">
              <a:buNone/>
              <a:defRPr sz="4579"/>
            </a:lvl1pPr>
            <a:lvl2pPr marL="1495145" indent="0">
              <a:buNone/>
              <a:defRPr sz="3925"/>
            </a:lvl2pPr>
            <a:lvl3pPr marL="2990290" indent="0">
              <a:buNone/>
              <a:defRPr sz="3271"/>
            </a:lvl3pPr>
            <a:lvl4pPr marL="4485431" indent="0">
              <a:buNone/>
              <a:defRPr sz="2944"/>
            </a:lvl4pPr>
            <a:lvl5pPr marL="5980576" indent="0">
              <a:buNone/>
              <a:defRPr sz="2944"/>
            </a:lvl5pPr>
            <a:lvl6pPr marL="7475721" indent="0">
              <a:buNone/>
              <a:defRPr sz="2944"/>
            </a:lvl6pPr>
            <a:lvl7pPr marL="8970866" indent="0">
              <a:buNone/>
              <a:defRPr sz="2944"/>
            </a:lvl7pPr>
            <a:lvl8pPr marL="10466008" indent="0">
              <a:buNone/>
              <a:defRPr sz="2944"/>
            </a:lvl8pPr>
            <a:lvl9pPr marL="11961153" indent="0">
              <a:buNone/>
              <a:defRPr sz="2944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E181-5A8C-4DF7-AC48-810720BB5861}" type="datetimeFigureOut">
              <a:rPr lang="pl-PL" smtClean="0"/>
              <a:t>30.09.2020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1215-E99D-4ECC-863F-6A1C3D69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370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069182" y="1212412"/>
            <a:ext cx="19245262" cy="50458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9182" y="7064222"/>
            <a:ext cx="19245262" cy="19980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1069182" y="28060653"/>
            <a:ext cx="4989512" cy="1611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FE181-5A8C-4DF7-AC48-810720BB5861}" type="datetimeFigureOut">
              <a:rPr lang="pl-PL" smtClean="0"/>
              <a:t>30.09.2020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7306072" y="28060653"/>
            <a:ext cx="6771481" cy="1611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5324932" y="28060653"/>
            <a:ext cx="4989512" cy="1611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31215-E99D-4ECC-863F-6A1C3D691A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263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90290" rtl="0" eaLnBrk="1" latinLnBrk="0" hangingPunct="1">
        <a:spcBef>
          <a:spcPct val="0"/>
        </a:spcBef>
        <a:buNone/>
        <a:defRPr sz="143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21359" indent="-1121359" algn="l" defTabSz="2990290" rtl="0" eaLnBrk="1" latinLnBrk="0" hangingPunct="1">
        <a:spcBef>
          <a:spcPct val="20000"/>
        </a:spcBef>
        <a:buFont typeface="Arial" pitchFamily="34" charset="0"/>
        <a:buChar char="•"/>
        <a:defRPr sz="10463" kern="1200">
          <a:solidFill>
            <a:schemeClr val="tx1"/>
          </a:solidFill>
          <a:latin typeface="+mn-lt"/>
          <a:ea typeface="+mn-ea"/>
          <a:cs typeface="+mn-cs"/>
        </a:defRPr>
      </a:lvl1pPr>
      <a:lvl2pPr marL="2429610" indent="-934465" algn="l" defTabSz="2990290" rtl="0" eaLnBrk="1" latinLnBrk="0" hangingPunct="1">
        <a:spcBef>
          <a:spcPct val="20000"/>
        </a:spcBef>
        <a:buFont typeface="Arial" pitchFamily="34" charset="0"/>
        <a:buChar char="–"/>
        <a:defRPr sz="9158" kern="1200">
          <a:solidFill>
            <a:schemeClr val="tx1"/>
          </a:solidFill>
          <a:latin typeface="+mn-lt"/>
          <a:ea typeface="+mn-ea"/>
          <a:cs typeface="+mn-cs"/>
        </a:defRPr>
      </a:lvl2pPr>
      <a:lvl3pPr marL="3737861" indent="-747571" algn="l" defTabSz="2990290" rtl="0" eaLnBrk="1" latinLnBrk="0" hangingPunct="1">
        <a:spcBef>
          <a:spcPct val="20000"/>
        </a:spcBef>
        <a:buFont typeface="Arial" pitchFamily="34" charset="0"/>
        <a:buChar char="•"/>
        <a:defRPr sz="7850" kern="1200">
          <a:solidFill>
            <a:schemeClr val="tx1"/>
          </a:solidFill>
          <a:latin typeface="+mn-lt"/>
          <a:ea typeface="+mn-ea"/>
          <a:cs typeface="+mn-cs"/>
        </a:defRPr>
      </a:lvl3pPr>
      <a:lvl4pPr marL="5233006" indent="-747571" algn="l" defTabSz="2990290" rtl="0" eaLnBrk="1" latinLnBrk="0" hangingPunct="1">
        <a:spcBef>
          <a:spcPct val="20000"/>
        </a:spcBef>
        <a:buFont typeface="Arial" pitchFamily="34" charset="0"/>
        <a:buChar char="–"/>
        <a:defRPr sz="6541" kern="1200">
          <a:solidFill>
            <a:schemeClr val="tx1"/>
          </a:solidFill>
          <a:latin typeface="+mn-lt"/>
          <a:ea typeface="+mn-ea"/>
          <a:cs typeface="+mn-cs"/>
        </a:defRPr>
      </a:lvl4pPr>
      <a:lvl5pPr marL="6728147" indent="-747571" algn="l" defTabSz="2990290" rtl="0" eaLnBrk="1" latinLnBrk="0" hangingPunct="1">
        <a:spcBef>
          <a:spcPct val="20000"/>
        </a:spcBef>
        <a:buFont typeface="Arial" pitchFamily="34" charset="0"/>
        <a:buChar char="»"/>
        <a:defRPr sz="6541" kern="1200">
          <a:solidFill>
            <a:schemeClr val="tx1"/>
          </a:solidFill>
          <a:latin typeface="+mn-lt"/>
          <a:ea typeface="+mn-ea"/>
          <a:cs typeface="+mn-cs"/>
        </a:defRPr>
      </a:lvl5pPr>
      <a:lvl6pPr marL="8223292" indent="-747571" algn="l" defTabSz="2990290" rtl="0" eaLnBrk="1" latinLnBrk="0" hangingPunct="1">
        <a:spcBef>
          <a:spcPct val="20000"/>
        </a:spcBef>
        <a:buFont typeface="Arial" pitchFamily="34" charset="0"/>
        <a:buChar char="•"/>
        <a:defRPr sz="6541" kern="1200">
          <a:solidFill>
            <a:schemeClr val="tx1"/>
          </a:solidFill>
          <a:latin typeface="+mn-lt"/>
          <a:ea typeface="+mn-ea"/>
          <a:cs typeface="+mn-cs"/>
        </a:defRPr>
      </a:lvl6pPr>
      <a:lvl7pPr marL="9718437" indent="-747571" algn="l" defTabSz="2990290" rtl="0" eaLnBrk="1" latinLnBrk="0" hangingPunct="1">
        <a:spcBef>
          <a:spcPct val="20000"/>
        </a:spcBef>
        <a:buFont typeface="Arial" pitchFamily="34" charset="0"/>
        <a:buChar char="•"/>
        <a:defRPr sz="6541" kern="1200">
          <a:solidFill>
            <a:schemeClr val="tx1"/>
          </a:solidFill>
          <a:latin typeface="+mn-lt"/>
          <a:ea typeface="+mn-ea"/>
          <a:cs typeface="+mn-cs"/>
        </a:defRPr>
      </a:lvl7pPr>
      <a:lvl8pPr marL="11213582" indent="-747571" algn="l" defTabSz="2990290" rtl="0" eaLnBrk="1" latinLnBrk="0" hangingPunct="1">
        <a:spcBef>
          <a:spcPct val="20000"/>
        </a:spcBef>
        <a:buFont typeface="Arial" pitchFamily="34" charset="0"/>
        <a:buChar char="•"/>
        <a:defRPr sz="6541" kern="1200">
          <a:solidFill>
            <a:schemeClr val="tx1"/>
          </a:solidFill>
          <a:latin typeface="+mn-lt"/>
          <a:ea typeface="+mn-ea"/>
          <a:cs typeface="+mn-cs"/>
        </a:defRPr>
      </a:lvl8pPr>
      <a:lvl9pPr marL="12708727" indent="-747571" algn="l" defTabSz="2990290" rtl="0" eaLnBrk="1" latinLnBrk="0" hangingPunct="1">
        <a:spcBef>
          <a:spcPct val="20000"/>
        </a:spcBef>
        <a:buFont typeface="Arial" pitchFamily="34" charset="0"/>
        <a:buChar char="•"/>
        <a:defRPr sz="65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2990290" rtl="0" eaLnBrk="1" latinLnBrk="0" hangingPunct="1">
        <a:defRPr sz="5887" kern="1200">
          <a:solidFill>
            <a:schemeClr val="tx1"/>
          </a:solidFill>
          <a:latin typeface="+mn-lt"/>
          <a:ea typeface="+mn-ea"/>
          <a:cs typeface="+mn-cs"/>
        </a:defRPr>
      </a:lvl1pPr>
      <a:lvl2pPr marL="1495145" algn="l" defTabSz="2990290" rtl="0" eaLnBrk="1" latinLnBrk="0" hangingPunct="1">
        <a:defRPr sz="5887" kern="1200">
          <a:solidFill>
            <a:schemeClr val="tx1"/>
          </a:solidFill>
          <a:latin typeface="+mn-lt"/>
          <a:ea typeface="+mn-ea"/>
          <a:cs typeface="+mn-cs"/>
        </a:defRPr>
      </a:lvl2pPr>
      <a:lvl3pPr marL="2990290" algn="l" defTabSz="2990290" rtl="0" eaLnBrk="1" latinLnBrk="0" hangingPunct="1">
        <a:defRPr sz="5887" kern="1200">
          <a:solidFill>
            <a:schemeClr val="tx1"/>
          </a:solidFill>
          <a:latin typeface="+mn-lt"/>
          <a:ea typeface="+mn-ea"/>
          <a:cs typeface="+mn-cs"/>
        </a:defRPr>
      </a:lvl3pPr>
      <a:lvl4pPr marL="4485431" algn="l" defTabSz="2990290" rtl="0" eaLnBrk="1" latinLnBrk="0" hangingPunct="1">
        <a:defRPr sz="5887" kern="1200">
          <a:solidFill>
            <a:schemeClr val="tx1"/>
          </a:solidFill>
          <a:latin typeface="+mn-lt"/>
          <a:ea typeface="+mn-ea"/>
          <a:cs typeface="+mn-cs"/>
        </a:defRPr>
      </a:lvl4pPr>
      <a:lvl5pPr marL="5980576" algn="l" defTabSz="2990290" rtl="0" eaLnBrk="1" latinLnBrk="0" hangingPunct="1">
        <a:defRPr sz="5887" kern="1200">
          <a:solidFill>
            <a:schemeClr val="tx1"/>
          </a:solidFill>
          <a:latin typeface="+mn-lt"/>
          <a:ea typeface="+mn-ea"/>
          <a:cs typeface="+mn-cs"/>
        </a:defRPr>
      </a:lvl5pPr>
      <a:lvl6pPr marL="7475721" algn="l" defTabSz="2990290" rtl="0" eaLnBrk="1" latinLnBrk="0" hangingPunct="1">
        <a:defRPr sz="5887" kern="1200">
          <a:solidFill>
            <a:schemeClr val="tx1"/>
          </a:solidFill>
          <a:latin typeface="+mn-lt"/>
          <a:ea typeface="+mn-ea"/>
          <a:cs typeface="+mn-cs"/>
        </a:defRPr>
      </a:lvl6pPr>
      <a:lvl7pPr marL="8970866" algn="l" defTabSz="2990290" rtl="0" eaLnBrk="1" latinLnBrk="0" hangingPunct="1">
        <a:defRPr sz="5887" kern="1200">
          <a:solidFill>
            <a:schemeClr val="tx1"/>
          </a:solidFill>
          <a:latin typeface="+mn-lt"/>
          <a:ea typeface="+mn-ea"/>
          <a:cs typeface="+mn-cs"/>
        </a:defRPr>
      </a:lvl7pPr>
      <a:lvl8pPr marL="10466008" algn="l" defTabSz="2990290" rtl="0" eaLnBrk="1" latinLnBrk="0" hangingPunct="1">
        <a:defRPr sz="5887" kern="1200">
          <a:solidFill>
            <a:schemeClr val="tx1"/>
          </a:solidFill>
          <a:latin typeface="+mn-lt"/>
          <a:ea typeface="+mn-ea"/>
          <a:cs typeface="+mn-cs"/>
        </a:defRPr>
      </a:lvl8pPr>
      <a:lvl9pPr marL="11961153" algn="l" defTabSz="2990290" rtl="0" eaLnBrk="1" latinLnBrk="0" hangingPunct="1">
        <a:defRPr sz="58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3.png"/><Relationship Id="rId5" Type="http://schemas.openxmlformats.org/officeDocument/2006/relationships/diagramData" Target="../diagrams/data1.xml"/><Relationship Id="rId10" Type="http://schemas.openxmlformats.org/officeDocument/2006/relationships/image" Target="../media/image2.png"/><Relationship Id="rId4" Type="http://schemas.microsoft.com/office/2007/relationships/hdphoto" Target="../media/hdphoto1.wdp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AE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ole tekstowe 36"/>
          <p:cNvSpPr txBox="1"/>
          <p:nvPr/>
        </p:nvSpPr>
        <p:spPr>
          <a:xfrm>
            <a:off x="8123999" y="4530054"/>
            <a:ext cx="562975" cy="10988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6541" b="1" dirty="0"/>
              <a:t>  </a:t>
            </a:r>
          </a:p>
        </p:txBody>
      </p:sp>
      <p:sp>
        <p:nvSpPr>
          <p:cNvPr id="24" name="pole tekstowe 23"/>
          <p:cNvSpPr txBox="1"/>
          <p:nvPr/>
        </p:nvSpPr>
        <p:spPr>
          <a:xfrm>
            <a:off x="-64114" y="5333970"/>
            <a:ext cx="21447740" cy="2436981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lt-LT" sz="1800" dirty="0">
              <a:latin typeface="+mj-lt"/>
            </a:endParaRPr>
          </a:p>
          <a:p>
            <a:pPr algn="just"/>
            <a:endParaRPr lang="lt-LT" sz="1800" dirty="0">
              <a:latin typeface="+mj-lt"/>
            </a:endParaRPr>
          </a:p>
          <a:p>
            <a:pPr algn="just"/>
            <a:endParaRPr lang="lt-LT" sz="5233" dirty="0">
              <a:latin typeface="+mj-lt"/>
            </a:endParaRPr>
          </a:p>
          <a:p>
            <a:pPr algn="just"/>
            <a:endParaRPr lang="lt-LT" sz="5233" dirty="0">
              <a:latin typeface="+mj-lt"/>
            </a:endParaRPr>
          </a:p>
          <a:p>
            <a:pPr algn="just"/>
            <a:endParaRPr lang="lt-LT" sz="5233" dirty="0">
              <a:latin typeface="+mj-lt"/>
            </a:endParaRPr>
          </a:p>
          <a:p>
            <a:pPr algn="just"/>
            <a:endParaRPr lang="lt-LT" sz="5233" dirty="0">
              <a:latin typeface="+mj-lt"/>
            </a:endParaRPr>
          </a:p>
          <a:p>
            <a:pPr algn="ctr"/>
            <a:endParaRPr lang="lt-LT" sz="5233" dirty="0">
              <a:latin typeface="+mj-lt"/>
            </a:endParaRPr>
          </a:p>
          <a:p>
            <a:pPr algn="ctr"/>
            <a:endParaRPr lang="lt-LT" sz="5233" dirty="0">
              <a:latin typeface="+mj-lt"/>
            </a:endParaRPr>
          </a:p>
          <a:p>
            <a:pPr algn="ctr"/>
            <a:endParaRPr lang="lt-LT" sz="5233" dirty="0">
              <a:latin typeface="+mj-lt"/>
            </a:endParaRPr>
          </a:p>
          <a:p>
            <a:pPr algn="ctr"/>
            <a:endParaRPr lang="lt-LT" sz="5233" dirty="0">
              <a:latin typeface="+mj-lt"/>
            </a:endParaRPr>
          </a:p>
          <a:p>
            <a:pPr algn="ctr"/>
            <a:endParaRPr lang="lt-LT" sz="5233" dirty="0">
              <a:latin typeface="+mj-lt"/>
            </a:endParaRPr>
          </a:p>
          <a:p>
            <a:pPr algn="ctr"/>
            <a:endParaRPr lang="lt-LT" sz="5233" dirty="0">
              <a:latin typeface="+mj-lt"/>
            </a:endParaRPr>
          </a:p>
          <a:p>
            <a:pPr algn="ctr"/>
            <a:endParaRPr lang="lt-LT" sz="5233" dirty="0">
              <a:latin typeface="+mj-lt"/>
            </a:endParaRPr>
          </a:p>
          <a:p>
            <a:pPr algn="just"/>
            <a:endParaRPr lang="lt-LT" sz="5233" dirty="0">
              <a:latin typeface="+mj-lt"/>
            </a:endParaRPr>
          </a:p>
          <a:p>
            <a:pPr algn="just"/>
            <a:endParaRPr lang="lt-LT" sz="5233" dirty="0">
              <a:latin typeface="+mj-lt"/>
            </a:endParaRPr>
          </a:p>
          <a:p>
            <a:pPr algn="just"/>
            <a:endParaRPr lang="lt-LT" sz="5233" dirty="0">
              <a:latin typeface="+mj-lt"/>
            </a:endParaRPr>
          </a:p>
          <a:p>
            <a:pPr algn="just"/>
            <a:endParaRPr lang="lt-LT" sz="5233" dirty="0">
              <a:latin typeface="+mj-lt"/>
            </a:endParaRPr>
          </a:p>
          <a:p>
            <a:pPr algn="just"/>
            <a:endParaRPr lang="lt-LT" sz="5233" dirty="0">
              <a:latin typeface="+mj-lt"/>
            </a:endParaRPr>
          </a:p>
          <a:p>
            <a:pPr algn="just"/>
            <a:endParaRPr lang="lt-LT" sz="5233" dirty="0">
              <a:latin typeface="+mj-lt"/>
            </a:endParaRPr>
          </a:p>
          <a:p>
            <a:pPr algn="just"/>
            <a:endParaRPr lang="lt-LT" sz="5233" dirty="0">
              <a:latin typeface="+mj-lt"/>
            </a:endParaRPr>
          </a:p>
          <a:p>
            <a:pPr algn="just"/>
            <a:endParaRPr lang="lt-LT" sz="5233" dirty="0">
              <a:latin typeface="+mj-lt"/>
            </a:endParaRPr>
          </a:p>
          <a:p>
            <a:pPr algn="just"/>
            <a:endParaRPr lang="lt-LT" sz="5233" dirty="0">
              <a:latin typeface="+mj-lt"/>
            </a:endParaRPr>
          </a:p>
          <a:p>
            <a:pPr algn="just"/>
            <a:r>
              <a:rPr lang="lt-LT" sz="5233" dirty="0">
                <a:latin typeface="+mj-lt"/>
              </a:rPr>
              <a:t> </a:t>
            </a:r>
          </a:p>
          <a:p>
            <a:pPr algn="just"/>
            <a:endParaRPr lang="en-US" sz="5233" dirty="0">
              <a:latin typeface="+mj-lt"/>
            </a:endParaRPr>
          </a:p>
          <a:p>
            <a:pPr algn="just"/>
            <a:endParaRPr lang="en-US" sz="5233" dirty="0">
              <a:latin typeface="+mj-lt"/>
            </a:endParaRPr>
          </a:p>
          <a:p>
            <a:pPr algn="just"/>
            <a:endParaRPr lang="en-US" sz="5233" dirty="0">
              <a:latin typeface="+mj-lt"/>
            </a:endParaRPr>
          </a:p>
          <a:p>
            <a:pPr algn="just"/>
            <a:endParaRPr lang="en-US" sz="5233" dirty="0">
              <a:latin typeface="+mj-lt"/>
            </a:endParaRPr>
          </a:p>
          <a:p>
            <a:pPr algn="ctr"/>
            <a:endParaRPr lang="lt-LT" sz="4579" b="1" dirty="0"/>
          </a:p>
          <a:p>
            <a:pPr algn="ctr"/>
            <a:endParaRPr lang="lt-LT" sz="4579" b="1" dirty="0"/>
          </a:p>
          <a:p>
            <a:pPr algn="ctr"/>
            <a:endParaRPr lang="lt-LT" sz="4579" b="1" dirty="0"/>
          </a:p>
          <a:p>
            <a:pPr algn="ctr"/>
            <a:endParaRPr lang="lt-LT" sz="3200" b="1" dirty="0"/>
          </a:p>
          <a:p>
            <a:pPr algn="ctr"/>
            <a:endParaRPr lang="lt-LT" sz="3200" b="1" dirty="0"/>
          </a:p>
          <a:p>
            <a:pPr algn="ctr"/>
            <a:endParaRPr lang="lt-LT" sz="3200" b="1" dirty="0"/>
          </a:p>
        </p:txBody>
      </p:sp>
      <p:sp>
        <p:nvSpPr>
          <p:cNvPr id="5" name="Prostokąt 4"/>
          <p:cNvSpPr/>
          <p:nvPr/>
        </p:nvSpPr>
        <p:spPr>
          <a:xfrm>
            <a:off x="-237308" y="56010"/>
            <a:ext cx="21447740" cy="5039413"/>
          </a:xfrm>
          <a:prstGeom prst="rect">
            <a:avLst/>
          </a:prstGeom>
          <a:solidFill>
            <a:schemeClr val="bg1"/>
          </a:solidFill>
          <a:ln w="19050">
            <a:solidFill>
              <a:srgbClr val="047E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9467"/>
              <a:t> </a:t>
            </a:r>
            <a:endParaRPr lang="en-GB" sz="19467"/>
          </a:p>
        </p:txBody>
      </p:sp>
      <p:sp>
        <p:nvSpPr>
          <p:cNvPr id="6" name="pole tekstowe 5"/>
          <p:cNvSpPr txBox="1"/>
          <p:nvPr/>
        </p:nvSpPr>
        <p:spPr>
          <a:xfrm>
            <a:off x="1602012" y="2985517"/>
            <a:ext cx="1768392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4400" b="1" cap="all" dirty="0"/>
              <a:t>Pavadinimas</a:t>
            </a:r>
            <a:endParaRPr lang="en-US" sz="4400" b="1" cap="all" dirty="0"/>
          </a:p>
          <a:p>
            <a:pPr algn="ctr"/>
            <a:r>
              <a:rPr lang="lt-LT" sz="3200" b="1" dirty="0">
                <a:latin typeface="+mj-lt"/>
              </a:rPr>
              <a:t>Vardas, Pavardė, Institucija</a:t>
            </a:r>
            <a:endParaRPr lang="en-US" sz="32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4105" y="5628944"/>
            <a:ext cx="20088233" cy="3847207"/>
          </a:xfrm>
          <a:prstGeom prst="rect">
            <a:avLst/>
          </a:prstGeom>
          <a:ln>
            <a:solidFill>
              <a:srgbClr val="1AAE3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lt-LT" sz="2800" b="1" dirty="0">
              <a:solidFill>
                <a:srgbClr val="047E24"/>
              </a:solidFill>
              <a:latin typeface="Georgia" panose="02040502050405020303" pitchFamily="18" charset="0"/>
            </a:endParaRPr>
          </a:p>
          <a:p>
            <a:pPr indent="457200" algn="just">
              <a:spcBef>
                <a:spcPts val="1200"/>
              </a:spcBef>
            </a:pPr>
            <a:endParaRPr lang="lt-LT" sz="4400" dirty="0">
              <a:latin typeface="Georgia" panose="02040502050405020303" pitchFamily="18" charset="0"/>
            </a:endParaRPr>
          </a:p>
          <a:p>
            <a:pPr indent="457200" algn="ctr">
              <a:spcBef>
                <a:spcPts val="1200"/>
              </a:spcBef>
            </a:pPr>
            <a:r>
              <a:rPr lang="lt-LT" sz="4400" dirty="0">
                <a:latin typeface="+mj-lt"/>
              </a:rPr>
              <a:t>Dėstymas</a:t>
            </a:r>
          </a:p>
          <a:p>
            <a:pPr indent="457200" algn="ctr">
              <a:spcBef>
                <a:spcPts val="1200"/>
              </a:spcBef>
            </a:pPr>
            <a:r>
              <a:rPr lang="lt-LT" sz="4400" dirty="0">
                <a:latin typeface="+mj-lt"/>
              </a:rPr>
              <a:t>Tikslas</a:t>
            </a:r>
          </a:p>
          <a:p>
            <a:pPr indent="457200" algn="just">
              <a:spcBef>
                <a:spcPts val="1200"/>
              </a:spcBef>
            </a:pPr>
            <a:endParaRPr lang="lt-LT" sz="4400" dirty="0">
              <a:latin typeface="Georgia" panose="02040502050405020303" pitchFamily="18" charset="0"/>
            </a:endParaRPr>
          </a:p>
        </p:txBody>
      </p:sp>
      <p:sp>
        <p:nvSpPr>
          <p:cNvPr id="11" name="Stačiakampis: suapvalinti kampai 10">
            <a:extLst>
              <a:ext uri="{FF2B5EF4-FFF2-40B4-BE49-F238E27FC236}">
                <a16:creationId xmlns:a16="http://schemas.microsoft.com/office/drawing/2014/main" xmlns="" id="{1A4DBAA9-35BF-4772-B704-C2B48AD51AD1}"/>
              </a:ext>
            </a:extLst>
          </p:cNvPr>
          <p:cNvSpPr/>
          <p:nvPr/>
        </p:nvSpPr>
        <p:spPr>
          <a:xfrm>
            <a:off x="551928" y="28223580"/>
            <a:ext cx="20164915" cy="1340262"/>
          </a:xfrm>
          <a:prstGeom prst="roundRect">
            <a:avLst/>
          </a:prstGeom>
          <a:gradFill flip="none" rotWithShape="1">
            <a:gsLst>
              <a:gs pos="0">
                <a:srgbClr val="1AAE36"/>
              </a:gs>
              <a:gs pos="50000">
                <a:srgbClr val="05AE32">
                  <a:tint val="44500"/>
                  <a:satMod val="160000"/>
                </a:srgbClr>
              </a:gs>
              <a:gs pos="100000">
                <a:srgbClr val="05AE32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3600" dirty="0">
                <a:solidFill>
                  <a:schemeClr val="tx1"/>
                </a:solidFill>
                <a:latin typeface="Georgia" panose="02040502050405020303" pitchFamily="18" charset="0"/>
              </a:rPr>
              <a:t>Kontaktai</a:t>
            </a:r>
          </a:p>
        </p:txBody>
      </p:sp>
      <p:pic>
        <p:nvPicPr>
          <p:cNvPr id="25" name="Picture 2" descr="ZUM">
            <a:extLst>
              <a:ext uri="{FF2B5EF4-FFF2-40B4-BE49-F238E27FC236}">
                <a16:creationId xmlns:a16="http://schemas.microsoft.com/office/drawing/2014/main" xmlns="" id="{F8C81CBB-5529-4E71-98F7-0714C8A517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3000" contrast="-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2537" y="224854"/>
            <a:ext cx="3197895" cy="257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tačiakampis: suapvalinti kampai 8">
            <a:extLst>
              <a:ext uri="{FF2B5EF4-FFF2-40B4-BE49-F238E27FC236}">
                <a16:creationId xmlns:a16="http://schemas.microsoft.com/office/drawing/2014/main" xmlns="" id="{E19C7D21-A2ED-4DC1-A674-B633D36F423E}"/>
              </a:ext>
            </a:extLst>
          </p:cNvPr>
          <p:cNvSpPr/>
          <p:nvPr/>
        </p:nvSpPr>
        <p:spPr>
          <a:xfrm>
            <a:off x="201961" y="289641"/>
            <a:ext cx="10030360" cy="2413223"/>
          </a:xfrm>
          <a:prstGeom prst="roundRect">
            <a:avLst/>
          </a:prstGeom>
          <a:gradFill flip="none" rotWithShape="1">
            <a:gsLst>
              <a:gs pos="0">
                <a:srgbClr val="1AAE36"/>
              </a:gs>
              <a:gs pos="50000">
                <a:srgbClr val="1AAE36">
                  <a:tint val="44500"/>
                  <a:satMod val="160000"/>
                </a:srgbClr>
              </a:gs>
              <a:gs pos="100000">
                <a:srgbClr val="1AAE36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1AAE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800" b="1" dirty="0" smtClean="0">
                <a:solidFill>
                  <a:schemeClr val="tx1"/>
                </a:solidFill>
              </a:rPr>
              <a:t>9-oji mokslinė </a:t>
            </a:r>
            <a:r>
              <a:rPr lang="lt-LT" sz="2800" b="1" dirty="0">
                <a:solidFill>
                  <a:schemeClr val="tx1"/>
                </a:solidFill>
              </a:rPr>
              <a:t>– praktinė </a:t>
            </a:r>
            <a:r>
              <a:rPr lang="lt-LT" sz="2800" b="1" dirty="0" smtClean="0">
                <a:solidFill>
                  <a:schemeClr val="tx1"/>
                </a:solidFill>
              </a:rPr>
              <a:t>konferencija</a:t>
            </a:r>
            <a:endParaRPr lang="lt-LT" sz="2800" b="1" dirty="0">
              <a:solidFill>
                <a:schemeClr val="tx1"/>
              </a:solidFill>
            </a:endParaRPr>
          </a:p>
          <a:p>
            <a:pPr algn="ctr"/>
            <a:r>
              <a:rPr lang="lt-LT" sz="3600" b="1" dirty="0">
                <a:solidFill>
                  <a:schemeClr val="tx1"/>
                </a:solidFill>
              </a:rPr>
              <a:t>„Lietuvos kaimo vietovių konkurencingumo stiprinimas: </a:t>
            </a:r>
            <a:r>
              <a:rPr lang="lt-LT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trumpųjų maisto tiekimo grandinių valdymas ir vietos rinkų </a:t>
            </a:r>
            <a:r>
              <a:rPr lang="lt-LT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plėtra</a:t>
            </a:r>
            <a:r>
              <a:rPr lang="lt-LT" sz="3600" dirty="0" smtClean="0">
                <a:solidFill>
                  <a:schemeClr val="tx1"/>
                </a:solidFill>
              </a:rPr>
              <a:t>“</a:t>
            </a:r>
            <a:endParaRPr lang="lt-LT" sz="36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C85DB95-DAAE-4590-B618-C6F89681A85F}"/>
              </a:ext>
            </a:extLst>
          </p:cNvPr>
          <p:cNvSpPr txBox="1"/>
          <p:nvPr/>
        </p:nvSpPr>
        <p:spPr>
          <a:xfrm>
            <a:off x="404105" y="9809014"/>
            <a:ext cx="20164915" cy="1869294"/>
          </a:xfrm>
          <a:prstGeom prst="rect">
            <a:avLst/>
          </a:prstGeom>
          <a:ln>
            <a:solidFill>
              <a:srgbClr val="1AAE3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t-LT" sz="6000" dirty="0">
                <a:latin typeface="+mj-lt"/>
              </a:rPr>
              <a:t>Veiklos</a:t>
            </a:r>
          </a:p>
          <a:p>
            <a:endParaRPr lang="en-US" dirty="0"/>
          </a:p>
        </p:txBody>
      </p:sp>
      <p:graphicFrame>
        <p:nvGraphicFramePr>
          <p:cNvPr id="15" name="Diagrama 14">
            <a:extLst>
              <a:ext uri="{FF2B5EF4-FFF2-40B4-BE49-F238E27FC236}">
                <a16:creationId xmlns:a16="http://schemas.microsoft.com/office/drawing/2014/main" xmlns="" id="{280711E5-E1E1-4B57-AA08-1203962CAC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1611555"/>
              </p:ext>
            </p:extLst>
          </p:nvPr>
        </p:nvGraphicFramePr>
        <p:xfrm>
          <a:off x="7610198" y="16872177"/>
          <a:ext cx="5975747" cy="4751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6" name="Stačiakampis: suapvalinti kampai 15">
            <a:extLst>
              <a:ext uri="{FF2B5EF4-FFF2-40B4-BE49-F238E27FC236}">
                <a16:creationId xmlns:a16="http://schemas.microsoft.com/office/drawing/2014/main" xmlns="" id="{DC764FB6-7627-494B-92B6-B5B24E63BDAB}"/>
              </a:ext>
            </a:extLst>
          </p:cNvPr>
          <p:cNvSpPr/>
          <p:nvPr/>
        </p:nvSpPr>
        <p:spPr>
          <a:xfrm>
            <a:off x="1339156" y="22354768"/>
            <a:ext cx="18209640" cy="3016210"/>
          </a:xfrm>
          <a:prstGeom prst="roundRect">
            <a:avLst/>
          </a:prstGeom>
          <a:solidFill>
            <a:srgbClr val="1AAE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6000"/>
              <a:t>Rezultatai</a:t>
            </a:r>
            <a:endParaRPr lang="en-US"/>
          </a:p>
        </p:txBody>
      </p:sp>
      <p:sp>
        <p:nvSpPr>
          <p:cNvPr id="17" name="Linksmas veidelis 16">
            <a:extLst>
              <a:ext uri="{FF2B5EF4-FFF2-40B4-BE49-F238E27FC236}">
                <a16:creationId xmlns:a16="http://schemas.microsoft.com/office/drawing/2014/main" xmlns="" id="{659A3601-3CF7-46F8-8A52-C2589600DA1A}"/>
              </a:ext>
            </a:extLst>
          </p:cNvPr>
          <p:cNvSpPr/>
          <p:nvPr/>
        </p:nvSpPr>
        <p:spPr>
          <a:xfrm>
            <a:off x="14324309" y="12560471"/>
            <a:ext cx="5688632" cy="4036118"/>
          </a:xfrm>
          <a:prstGeom prst="smileyFace">
            <a:avLst/>
          </a:prstGeom>
          <a:solidFill>
            <a:srgbClr val="1AAE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6000" dirty="0" smtClean="0">
                <a:latin typeface="+mj-lt"/>
              </a:rPr>
              <a:t>Nuotraukos</a:t>
            </a:r>
            <a:endParaRPr lang="en-US" dirty="0"/>
          </a:p>
        </p:txBody>
      </p:sp>
      <p:sp>
        <p:nvSpPr>
          <p:cNvPr id="31" name="Linksmas veidelis 30">
            <a:extLst>
              <a:ext uri="{FF2B5EF4-FFF2-40B4-BE49-F238E27FC236}">
                <a16:creationId xmlns:a16="http://schemas.microsoft.com/office/drawing/2014/main" xmlns="" id="{28407519-5070-4536-AAA6-EC4B8FB95B53}"/>
              </a:ext>
            </a:extLst>
          </p:cNvPr>
          <p:cNvSpPr/>
          <p:nvPr/>
        </p:nvSpPr>
        <p:spPr>
          <a:xfrm>
            <a:off x="1339156" y="12409686"/>
            <a:ext cx="5688632" cy="4036118"/>
          </a:xfrm>
          <a:prstGeom prst="smileyFace">
            <a:avLst/>
          </a:prstGeom>
          <a:solidFill>
            <a:srgbClr val="1AAE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6000" dirty="0" smtClean="0">
                <a:latin typeface="+mj-lt"/>
              </a:rPr>
              <a:t>Nuotraukos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2607" y="321983"/>
            <a:ext cx="4585904" cy="2046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5324361" y="572964"/>
            <a:ext cx="21383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4361" y="572963"/>
            <a:ext cx="2856283" cy="1530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88372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1268</TotalTime>
  <Words>132</Words>
  <Application>Microsoft Office PowerPoint</Application>
  <PresentationFormat>Custom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Times New Roman</vt:lpstr>
      <vt:lpstr>Motyw pakietu Office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Joanna Kowalska</dc:creator>
  <cp:lastModifiedBy>Windows User</cp:lastModifiedBy>
  <cp:revision>96</cp:revision>
  <dcterms:created xsi:type="dcterms:W3CDTF">2015-02-05T20:14:23Z</dcterms:created>
  <dcterms:modified xsi:type="dcterms:W3CDTF">2020-09-30T12:05:02Z</dcterms:modified>
</cp:coreProperties>
</file>