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2"/>
  </p:notesMasterIdLst>
  <p:sldIdLst>
    <p:sldId id="256" r:id="rId2"/>
    <p:sldId id="265" r:id="rId3"/>
    <p:sldId id="291" r:id="rId4"/>
    <p:sldId id="268" r:id="rId5"/>
    <p:sldId id="294" r:id="rId6"/>
    <p:sldId id="271" r:id="rId7"/>
    <p:sldId id="270" r:id="rId8"/>
    <p:sldId id="283" r:id="rId9"/>
    <p:sldId id="290" r:id="rId10"/>
    <p:sldId id="293" r:id="rId1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006600"/>
    <a:srgbClr val="249B47"/>
    <a:srgbClr val="F6BA31"/>
    <a:srgbClr val="F7BA33"/>
    <a:srgbClr val="F7BE3F"/>
    <a:srgbClr val="781E40"/>
    <a:srgbClr val="262A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D80E72-28DF-4E0E-A3BF-45ADBDDC8285}" v="17" dt="2019-03-01T09:10:26.8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16" autoAdjust="0"/>
    <p:restoredTop sz="97157"/>
  </p:normalViewPr>
  <p:slideViewPr>
    <p:cSldViewPr snapToGrid="0" snapToObjects="1">
      <p:cViewPr varScale="1">
        <p:scale>
          <a:sx n="105" d="100"/>
          <a:sy n="105" d="100"/>
        </p:scale>
        <p:origin x="480" y="6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Sheet1!$B$6</c:f>
              <c:strCache>
                <c:ptCount val="1"/>
                <c:pt idx="0">
                  <c:v>Miesto gyventojų dalis</c:v>
                </c:pt>
              </c:strCache>
            </c:strRef>
          </c:tx>
          <c:spPr>
            <a:solidFill>
              <a:srgbClr val="FFCC6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Sheet1!$A$7:$A$11</c:f>
              <c:strCache>
                <c:ptCount val="5"/>
                <c:pt idx="0">
                  <c:v>2014 m.</c:v>
                </c:pt>
                <c:pt idx="1">
                  <c:v>2015 m.</c:v>
                </c:pt>
                <c:pt idx="2">
                  <c:v>2016 m.</c:v>
                </c:pt>
                <c:pt idx="3">
                  <c:v>2017 m.</c:v>
                </c:pt>
                <c:pt idx="4">
                  <c:v>2018 m.</c:v>
                </c:pt>
              </c:strCache>
            </c:strRef>
          </c:cat>
          <c:val>
            <c:numRef>
              <c:f>Sheet1!$B$7:$B$11</c:f>
              <c:numCache>
                <c:formatCode>General</c:formatCode>
                <c:ptCount val="5"/>
                <c:pt idx="0">
                  <c:v>42.9</c:v>
                </c:pt>
                <c:pt idx="1">
                  <c:v>45.2</c:v>
                </c:pt>
                <c:pt idx="2">
                  <c:v>43.8</c:v>
                </c:pt>
                <c:pt idx="3">
                  <c:v>42.5</c:v>
                </c:pt>
                <c:pt idx="4">
                  <c:v>42.1</c:v>
                </c:pt>
              </c:numCache>
            </c:numRef>
          </c:val>
          <c:extLst>
            <c:ext xmlns:c16="http://schemas.microsoft.com/office/drawing/2014/chart" uri="{C3380CC4-5D6E-409C-BE32-E72D297353CC}">
              <c16:uniqueId val="{00000000-BB88-4F21-A31A-21EC9759A0CE}"/>
            </c:ext>
          </c:extLst>
        </c:ser>
        <c:ser>
          <c:idx val="1"/>
          <c:order val="1"/>
          <c:tx>
            <c:strRef>
              <c:f>Sheet1!$C$6</c:f>
              <c:strCache>
                <c:ptCount val="1"/>
                <c:pt idx="0">
                  <c:v>Kaimo gyventojų dalis</c:v>
                </c:pt>
              </c:strCache>
            </c:strRef>
          </c:tx>
          <c:spPr>
            <a:solidFill>
              <a:srgbClr val="008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Sheet1!$A$7:$A$11</c:f>
              <c:strCache>
                <c:ptCount val="5"/>
                <c:pt idx="0">
                  <c:v>2014 m.</c:v>
                </c:pt>
                <c:pt idx="1">
                  <c:v>2015 m.</c:v>
                </c:pt>
                <c:pt idx="2">
                  <c:v>2016 m.</c:v>
                </c:pt>
                <c:pt idx="3">
                  <c:v>2017 m.</c:v>
                </c:pt>
                <c:pt idx="4">
                  <c:v>2018 m.</c:v>
                </c:pt>
              </c:strCache>
            </c:strRef>
          </c:cat>
          <c:val>
            <c:numRef>
              <c:f>Sheet1!$C$7:$C$11</c:f>
              <c:numCache>
                <c:formatCode>General</c:formatCode>
                <c:ptCount val="5"/>
                <c:pt idx="0">
                  <c:v>57.1</c:v>
                </c:pt>
                <c:pt idx="1">
                  <c:v>54.8</c:v>
                </c:pt>
                <c:pt idx="2">
                  <c:v>56.2</c:v>
                </c:pt>
                <c:pt idx="3">
                  <c:v>57.5</c:v>
                </c:pt>
                <c:pt idx="4">
                  <c:v>57.9</c:v>
                </c:pt>
              </c:numCache>
            </c:numRef>
          </c:val>
          <c:extLst>
            <c:ext xmlns:c16="http://schemas.microsoft.com/office/drawing/2014/chart" uri="{C3380CC4-5D6E-409C-BE32-E72D297353CC}">
              <c16:uniqueId val="{00000001-BB88-4F21-A31A-21EC9759A0CE}"/>
            </c:ext>
          </c:extLst>
        </c:ser>
        <c:dLbls>
          <c:showLegendKey val="0"/>
          <c:showVal val="0"/>
          <c:showCatName val="0"/>
          <c:showSerName val="0"/>
          <c:showPercent val="0"/>
          <c:showBubbleSize val="0"/>
        </c:dLbls>
        <c:gapWidth val="150"/>
        <c:axId val="1109342544"/>
        <c:axId val="1109328944"/>
      </c:barChart>
      <c:catAx>
        <c:axId val="1109342544"/>
        <c:scaling>
          <c:orientation val="minMax"/>
        </c:scaling>
        <c:delete val="0"/>
        <c:axPos val="b"/>
        <c:numFmt formatCode="General" sourceLinked="0"/>
        <c:majorTickMark val="out"/>
        <c:minorTickMark val="none"/>
        <c:tickLblPos val="nextTo"/>
        <c:crossAx val="1109328944"/>
        <c:crosses val="autoZero"/>
        <c:auto val="1"/>
        <c:lblAlgn val="ctr"/>
        <c:lblOffset val="100"/>
        <c:noMultiLvlLbl val="0"/>
      </c:catAx>
      <c:valAx>
        <c:axId val="1109328944"/>
        <c:scaling>
          <c:orientation val="minMax"/>
        </c:scaling>
        <c:delete val="0"/>
        <c:axPos val="l"/>
        <c:majorGridlines/>
        <c:title>
          <c:tx>
            <c:rich>
              <a:bodyPr/>
              <a:lstStyle/>
              <a:p>
                <a:pPr>
                  <a:defRPr/>
                </a:pPr>
                <a:r>
                  <a:rPr lang="en-US"/>
                  <a:t>proc.</a:t>
                </a:r>
                <a:endParaRPr lang="lt-LT"/>
              </a:p>
            </c:rich>
          </c:tx>
          <c:layout>
            <c:manualLayout>
              <c:xMode val="edge"/>
              <c:yMode val="edge"/>
              <c:x val="1.1673494588632748E-2"/>
              <c:y val="0.40267847346780555"/>
            </c:manualLayout>
          </c:layout>
          <c:overlay val="0"/>
        </c:title>
        <c:numFmt formatCode="General" sourceLinked="1"/>
        <c:majorTickMark val="out"/>
        <c:minorTickMark val="none"/>
        <c:tickLblPos val="nextTo"/>
        <c:crossAx val="1109342544"/>
        <c:crosses val="autoZero"/>
        <c:crossBetween val="between"/>
      </c:valAx>
    </c:plotArea>
    <c:legend>
      <c:legendPos val="b"/>
      <c:overlay val="0"/>
    </c:legend>
    <c:plotVisOnly val="1"/>
    <c:dispBlanksAs val="gap"/>
    <c:showDLblsOverMax val="0"/>
  </c:chart>
  <c:spPr>
    <a:solidFill>
      <a:schemeClr val="bg1"/>
    </a:solidFill>
    <a:ln>
      <a:noFill/>
    </a:ln>
  </c:spPr>
  <c:txPr>
    <a:bodyPr/>
    <a:lstStyle/>
    <a:p>
      <a:pPr>
        <a:defRPr sz="1400">
          <a:solidFill>
            <a:schemeClr val="tx1"/>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Sheet1!$B$6</c:f>
              <c:strCache>
                <c:ptCount val="1"/>
                <c:pt idx="0">
                  <c:v>Miesto gyventojų dalis</c:v>
                </c:pt>
              </c:strCache>
            </c:strRef>
          </c:tx>
          <c:spPr>
            <a:solidFill>
              <a:srgbClr val="FFCC6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Sheet1!$A$7:$A$11</c:f>
              <c:strCache>
                <c:ptCount val="5"/>
                <c:pt idx="0">
                  <c:v>2014 m.</c:v>
                </c:pt>
                <c:pt idx="1">
                  <c:v>2015 m.</c:v>
                </c:pt>
                <c:pt idx="2">
                  <c:v>2016 m.</c:v>
                </c:pt>
                <c:pt idx="3">
                  <c:v>2017 m.</c:v>
                </c:pt>
                <c:pt idx="4">
                  <c:v>2018 m.</c:v>
                </c:pt>
              </c:strCache>
            </c:strRef>
          </c:cat>
          <c:val>
            <c:numRef>
              <c:f>Sheet1!$B$7:$B$11</c:f>
              <c:numCache>
                <c:formatCode>General</c:formatCode>
                <c:ptCount val="5"/>
                <c:pt idx="0">
                  <c:v>42.9</c:v>
                </c:pt>
                <c:pt idx="1">
                  <c:v>45.2</c:v>
                </c:pt>
                <c:pt idx="2">
                  <c:v>43.8</c:v>
                </c:pt>
                <c:pt idx="3">
                  <c:v>42.5</c:v>
                </c:pt>
                <c:pt idx="4">
                  <c:v>42.1</c:v>
                </c:pt>
              </c:numCache>
            </c:numRef>
          </c:val>
          <c:extLst>
            <c:ext xmlns:c16="http://schemas.microsoft.com/office/drawing/2014/chart" uri="{C3380CC4-5D6E-409C-BE32-E72D297353CC}">
              <c16:uniqueId val="{00000000-DC1F-4A12-8E17-91EB2D0DCBB8}"/>
            </c:ext>
          </c:extLst>
        </c:ser>
        <c:ser>
          <c:idx val="1"/>
          <c:order val="1"/>
          <c:tx>
            <c:strRef>
              <c:f>Sheet1!$C$6</c:f>
              <c:strCache>
                <c:ptCount val="1"/>
                <c:pt idx="0">
                  <c:v>Kaimo gyventojų dalis</c:v>
                </c:pt>
              </c:strCache>
            </c:strRef>
          </c:tx>
          <c:spPr>
            <a:solidFill>
              <a:srgbClr val="008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Sheet1!$A$7:$A$11</c:f>
              <c:strCache>
                <c:ptCount val="5"/>
                <c:pt idx="0">
                  <c:v>2014 m.</c:v>
                </c:pt>
                <c:pt idx="1">
                  <c:v>2015 m.</c:v>
                </c:pt>
                <c:pt idx="2">
                  <c:v>2016 m.</c:v>
                </c:pt>
                <c:pt idx="3">
                  <c:v>2017 m.</c:v>
                </c:pt>
                <c:pt idx="4">
                  <c:v>2018 m.</c:v>
                </c:pt>
              </c:strCache>
            </c:strRef>
          </c:cat>
          <c:val>
            <c:numRef>
              <c:f>Sheet1!$C$7:$C$11</c:f>
              <c:numCache>
                <c:formatCode>General</c:formatCode>
                <c:ptCount val="5"/>
                <c:pt idx="0">
                  <c:v>57.1</c:v>
                </c:pt>
                <c:pt idx="1">
                  <c:v>54.8</c:v>
                </c:pt>
                <c:pt idx="2">
                  <c:v>56.2</c:v>
                </c:pt>
                <c:pt idx="3">
                  <c:v>57.5</c:v>
                </c:pt>
                <c:pt idx="4">
                  <c:v>57.9</c:v>
                </c:pt>
              </c:numCache>
            </c:numRef>
          </c:val>
          <c:extLst>
            <c:ext xmlns:c16="http://schemas.microsoft.com/office/drawing/2014/chart" uri="{C3380CC4-5D6E-409C-BE32-E72D297353CC}">
              <c16:uniqueId val="{00000001-DC1F-4A12-8E17-91EB2D0DCBB8}"/>
            </c:ext>
          </c:extLst>
        </c:ser>
        <c:dLbls>
          <c:showLegendKey val="0"/>
          <c:showVal val="0"/>
          <c:showCatName val="0"/>
          <c:showSerName val="0"/>
          <c:showPercent val="0"/>
          <c:showBubbleSize val="0"/>
        </c:dLbls>
        <c:gapWidth val="150"/>
        <c:axId val="1109340912"/>
        <c:axId val="1109343088"/>
      </c:barChart>
      <c:catAx>
        <c:axId val="1109340912"/>
        <c:scaling>
          <c:orientation val="minMax"/>
        </c:scaling>
        <c:delete val="0"/>
        <c:axPos val="b"/>
        <c:numFmt formatCode="General" sourceLinked="0"/>
        <c:majorTickMark val="out"/>
        <c:minorTickMark val="none"/>
        <c:tickLblPos val="nextTo"/>
        <c:crossAx val="1109343088"/>
        <c:crosses val="autoZero"/>
        <c:auto val="1"/>
        <c:lblAlgn val="ctr"/>
        <c:lblOffset val="100"/>
        <c:noMultiLvlLbl val="0"/>
      </c:catAx>
      <c:valAx>
        <c:axId val="1109343088"/>
        <c:scaling>
          <c:orientation val="minMax"/>
        </c:scaling>
        <c:delete val="0"/>
        <c:axPos val="l"/>
        <c:majorGridlines/>
        <c:title>
          <c:tx>
            <c:rich>
              <a:bodyPr/>
              <a:lstStyle/>
              <a:p>
                <a:pPr>
                  <a:defRPr/>
                </a:pPr>
                <a:r>
                  <a:rPr lang="en-US"/>
                  <a:t>proc.</a:t>
                </a:r>
                <a:endParaRPr lang="lt-LT"/>
              </a:p>
            </c:rich>
          </c:tx>
          <c:overlay val="0"/>
        </c:title>
        <c:numFmt formatCode="General" sourceLinked="1"/>
        <c:majorTickMark val="out"/>
        <c:minorTickMark val="none"/>
        <c:tickLblPos val="nextTo"/>
        <c:crossAx val="1109340912"/>
        <c:crosses val="autoZero"/>
        <c:crossBetween val="between"/>
      </c:valAx>
    </c:plotArea>
    <c:legend>
      <c:legendPos val="b"/>
      <c:overlay val="0"/>
    </c:legend>
    <c:plotVisOnly val="1"/>
    <c:dispBlanksAs val="gap"/>
    <c:showDLblsOverMax val="0"/>
  </c:chart>
  <c:spPr>
    <a:ln>
      <a:noFill/>
    </a:ln>
  </c:spPr>
  <c:txPr>
    <a:bodyPr/>
    <a:lstStyle/>
    <a:p>
      <a:pPr>
        <a:defRPr sz="14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D0FA0-5DCF-4700-9307-DCEEEA52B894}" type="datetimeFigureOut">
              <a:rPr lang="lt-LT" smtClean="0"/>
              <a:t>2022-01-03</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F4A1C-4FD7-4FC7-835D-8145EF9CEF4D}" type="slidenum">
              <a:rPr lang="lt-LT" smtClean="0"/>
              <a:t>‹#›</a:t>
            </a:fld>
            <a:endParaRPr lang="lt-LT"/>
          </a:p>
        </p:txBody>
      </p:sp>
    </p:spTree>
    <p:extLst>
      <p:ext uri="{BB962C8B-B14F-4D97-AF65-F5344CB8AC3E}">
        <p14:creationId xmlns:p14="http://schemas.microsoft.com/office/powerpoint/2010/main" val="1022248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274F4A1C-4FD7-4FC7-835D-8145EF9CEF4D}" type="slidenum">
              <a:rPr lang="lt-LT" smtClean="0"/>
              <a:t>1</a:t>
            </a:fld>
            <a:endParaRPr lang="lt-LT"/>
          </a:p>
        </p:txBody>
      </p:sp>
    </p:spTree>
    <p:extLst>
      <p:ext uri="{BB962C8B-B14F-4D97-AF65-F5344CB8AC3E}">
        <p14:creationId xmlns:p14="http://schemas.microsoft.com/office/powerpoint/2010/main" val="628984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274F4A1C-4FD7-4FC7-835D-8145EF9CEF4D}" type="slidenum">
              <a:rPr lang="lt-LT" smtClean="0"/>
              <a:t>5</a:t>
            </a:fld>
            <a:endParaRPr lang="lt-LT"/>
          </a:p>
        </p:txBody>
      </p:sp>
    </p:spTree>
    <p:extLst>
      <p:ext uri="{BB962C8B-B14F-4D97-AF65-F5344CB8AC3E}">
        <p14:creationId xmlns:p14="http://schemas.microsoft.com/office/powerpoint/2010/main" val="1372551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7FA1B0-C6A9-401A-8082-AA6C162DF77E}" type="datetime1">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1606535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B7BC8A-CBB2-409D-AE07-E020B2FE3F09}" type="datetime1">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189422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F015A0-A63D-4F58-B15D-0E2DA3FA17D9}" type="datetime1">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105327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3ADD84-C51D-48B7-A421-AD3A57D37C79}" type="datetime1">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72238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7E546E-494A-486A-8B5F-5CD64C91B7C8}" type="datetime1">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1468429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EC69C3-95A0-4BD6-BF6E-F067B9CC4658}" type="datetime1">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1013543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D5BF8C-4C25-414F-B149-310EF9775C28}" type="datetime1">
              <a:rPr lang="en-US" smtClean="0"/>
              <a:t>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78692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E45AF2-08C9-444B-BA57-D157A572D24F}" type="datetime1">
              <a:rPr lang="en-US" smtClean="0"/>
              <a:t>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1727673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337846-DE0E-46B4-89B8-1B3D9C720DB1}" type="datetime1">
              <a:rPr lang="en-US" smtClean="0"/>
              <a:t>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889686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F78B5D-3809-47D8-87E4-A3916A7513FE}" type="datetime1">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33430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AE5D6AD-0C9A-4AC4-9813-817AF6665074}" type="datetime1">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136948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F4D6C73-37A8-4CE9-A490-A25294B251E3}" type="datetime1">
              <a:rPr lang="en-US" smtClean="0"/>
              <a:t>1/3/2022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5D06E52-7630-F84B-AB23-AD4D7DE68425}" type="slidenum">
              <a:rPr lang="en-US" smtClean="0"/>
              <a:pPr/>
              <a:t>‹#›</a:t>
            </a:fld>
            <a:endParaRPr lang="en-US"/>
          </a:p>
        </p:txBody>
      </p:sp>
    </p:spTree>
    <p:extLst>
      <p:ext uri="{BB962C8B-B14F-4D97-AF65-F5344CB8AC3E}">
        <p14:creationId xmlns:p14="http://schemas.microsoft.com/office/powerpoint/2010/main" val="1566594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9B47"/>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3071" y="199735"/>
            <a:ext cx="1256414" cy="1027361"/>
          </a:xfrm>
          <a:prstGeom prst="rect">
            <a:avLst/>
          </a:prstGeom>
        </p:spPr>
      </p:pic>
      <p:sp>
        <p:nvSpPr>
          <p:cNvPr id="3" name="TextBox 2"/>
          <p:cNvSpPr txBox="1"/>
          <p:nvPr/>
        </p:nvSpPr>
        <p:spPr>
          <a:xfrm>
            <a:off x="834542" y="1259229"/>
            <a:ext cx="7152361" cy="923330"/>
          </a:xfrm>
          <a:prstGeom prst="rect">
            <a:avLst/>
          </a:prstGeom>
          <a:noFill/>
        </p:spPr>
        <p:txBody>
          <a:bodyPr wrap="square" rtlCol="0">
            <a:spAutoFit/>
          </a:bodyPr>
          <a:lstStyle/>
          <a:p>
            <a:pPr algn="ctr"/>
            <a:r>
              <a:rPr lang="lt-LT" sz="1800" b="1" dirty="0">
                <a:solidFill>
                  <a:schemeClr val="bg1"/>
                </a:solidFill>
                <a:latin typeface="Times New Roman" panose="02020603050405020304" pitchFamily="18" charset="0"/>
                <a:cs typeface="Times New Roman" panose="02020603050405020304" pitchFamily="18" charset="0"/>
              </a:rPr>
              <a:t>ŽEMĖS ŪKIO AKADEMIJA</a:t>
            </a:r>
            <a:endParaRPr lang="en-US" sz="1800" b="1" dirty="0">
              <a:solidFill>
                <a:schemeClr val="bg1"/>
              </a:solidFill>
              <a:latin typeface="Times New Roman" panose="02020603050405020304" pitchFamily="18" charset="0"/>
              <a:cs typeface="Times New Roman" panose="02020603050405020304" pitchFamily="18" charset="0"/>
            </a:endParaRPr>
          </a:p>
          <a:p>
            <a:pPr algn="ctr"/>
            <a:r>
              <a:rPr lang="en-US" sz="1800" b="1" dirty="0">
                <a:solidFill>
                  <a:schemeClr val="bg1"/>
                </a:solidFill>
                <a:latin typeface="Times New Roman" panose="02020603050405020304" pitchFamily="18" charset="0"/>
                <a:cs typeface="Times New Roman" panose="02020603050405020304" pitchFamily="18" charset="0"/>
              </a:rPr>
              <a:t>BIOEKONOMIKOS PL</a:t>
            </a:r>
            <a:r>
              <a:rPr lang="lt-LT" sz="1800" b="1" dirty="0">
                <a:solidFill>
                  <a:schemeClr val="bg1"/>
                </a:solidFill>
                <a:latin typeface="Times New Roman" panose="02020603050405020304" pitchFamily="18" charset="0"/>
                <a:cs typeface="Times New Roman" panose="02020603050405020304" pitchFamily="18" charset="0"/>
              </a:rPr>
              <a:t>ĖTROS FAKULTETAS</a:t>
            </a:r>
          </a:p>
          <a:p>
            <a:pPr algn="ctr"/>
            <a:r>
              <a:rPr lang="lt-LT" sz="1600" b="1" dirty="0">
                <a:solidFill>
                  <a:schemeClr val="bg1"/>
                </a:solidFill>
                <a:latin typeface="Times New Roman" panose="02020603050405020304" pitchFamily="18" charset="0"/>
                <a:cs typeface="Times New Roman" panose="02020603050405020304" pitchFamily="18" charset="0"/>
              </a:rPr>
              <a:t>..........................................katedra</a:t>
            </a:r>
          </a:p>
        </p:txBody>
      </p:sp>
      <p:sp>
        <p:nvSpPr>
          <p:cNvPr id="4" name="TextBox 3"/>
          <p:cNvSpPr txBox="1"/>
          <p:nvPr/>
        </p:nvSpPr>
        <p:spPr>
          <a:xfrm>
            <a:off x="659178" y="2473657"/>
            <a:ext cx="7503091" cy="1477328"/>
          </a:xfrm>
          <a:prstGeom prst="rect">
            <a:avLst/>
          </a:prstGeom>
          <a:noFill/>
        </p:spPr>
        <p:txBody>
          <a:bodyPr wrap="square" rtlCol="0">
            <a:spAutoFit/>
          </a:bodyPr>
          <a:lstStyle/>
          <a:p>
            <a:pPr algn="ctr"/>
            <a:r>
              <a:rPr lang="lt-LT" sz="2400" b="1" dirty="0">
                <a:solidFill>
                  <a:schemeClr val="bg1"/>
                </a:solidFill>
                <a:latin typeface="Times New Roman" panose="02020603050405020304" pitchFamily="18" charset="0"/>
                <a:cs typeface="Times New Roman" panose="02020603050405020304" pitchFamily="18" charset="0"/>
              </a:rPr>
              <a:t>P</a:t>
            </a:r>
            <a:r>
              <a:rPr lang="en-US" sz="2400" b="1" dirty="0">
                <a:solidFill>
                  <a:schemeClr val="bg1"/>
                </a:solidFill>
                <a:latin typeface="Times New Roman" panose="02020603050405020304" pitchFamily="18" charset="0"/>
                <a:cs typeface="Times New Roman" panose="02020603050405020304" pitchFamily="18" charset="0"/>
              </a:rPr>
              <a:t>R</a:t>
            </a:r>
            <a:r>
              <a:rPr lang="lt-LT" sz="2400" b="1" dirty="0">
                <a:solidFill>
                  <a:schemeClr val="bg1"/>
                </a:solidFill>
                <a:latin typeface="Times New Roman" panose="02020603050405020304" pitchFamily="18" charset="0"/>
                <a:cs typeface="Times New Roman" panose="02020603050405020304" pitchFamily="18" charset="0"/>
              </a:rPr>
              <a:t>ANEŠIMO PAVADINIMAS</a:t>
            </a:r>
          </a:p>
          <a:p>
            <a:pPr algn="ctr"/>
            <a:r>
              <a:rPr lang="lt-LT" sz="2000" dirty="0">
                <a:solidFill>
                  <a:schemeClr val="bg1"/>
                </a:solidFill>
                <a:latin typeface="Times New Roman" panose="02020603050405020304" pitchFamily="18" charset="0"/>
                <a:cs typeface="Times New Roman" panose="02020603050405020304" pitchFamily="18" charset="0"/>
              </a:rPr>
              <a:t>(Pvz. Bakalauro</a:t>
            </a:r>
            <a:r>
              <a:rPr lang="en-US" sz="2000" dirty="0">
                <a:solidFill>
                  <a:schemeClr val="bg1"/>
                </a:solidFill>
                <a:latin typeface="Times New Roman" panose="02020603050405020304" pitchFamily="18" charset="0"/>
                <a:cs typeface="Times New Roman" panose="02020603050405020304" pitchFamily="18" charset="0"/>
              </a:rPr>
              <a:t> / </a:t>
            </a:r>
            <a:r>
              <a:rPr lang="en-US" sz="2000" dirty="0" err="1">
                <a:solidFill>
                  <a:schemeClr val="bg1"/>
                </a:solidFill>
                <a:latin typeface="Times New Roman" panose="02020603050405020304" pitchFamily="18" charset="0"/>
                <a:cs typeface="Times New Roman" panose="02020603050405020304" pitchFamily="18" charset="0"/>
              </a:rPr>
              <a:t>Magistro</a:t>
            </a:r>
            <a:r>
              <a:rPr lang="lt-LT" sz="2000" dirty="0">
                <a:solidFill>
                  <a:schemeClr val="bg1"/>
                </a:solidFill>
                <a:latin typeface="Times New Roman" panose="02020603050405020304" pitchFamily="18" charset="0"/>
                <a:cs typeface="Times New Roman" panose="02020603050405020304" pitchFamily="18" charset="0"/>
              </a:rPr>
              <a:t> baigiamojo darbo pristatymas)</a:t>
            </a:r>
          </a:p>
          <a:p>
            <a:pPr algn="ctr"/>
            <a:endParaRPr lang="lt-LT" sz="2400" dirty="0">
              <a:solidFill>
                <a:schemeClr val="bg1"/>
              </a:solidFill>
              <a:latin typeface="Times New Roman" panose="02020603050405020304" pitchFamily="18" charset="0"/>
              <a:cs typeface="Times New Roman" panose="02020603050405020304" pitchFamily="18" charset="0"/>
            </a:endParaRPr>
          </a:p>
          <a:p>
            <a:pPr algn="ctr"/>
            <a:r>
              <a:rPr lang="lt-LT" sz="2200" b="1" dirty="0">
                <a:solidFill>
                  <a:schemeClr val="bg1"/>
                </a:solidFill>
                <a:latin typeface="Times New Roman" panose="02020603050405020304" pitchFamily="18" charset="0"/>
                <a:cs typeface="Times New Roman" panose="02020603050405020304" pitchFamily="18" charset="0"/>
              </a:rPr>
              <a:t>Pranešėjo Vardas PAVARDĖ </a:t>
            </a:r>
          </a:p>
        </p:txBody>
      </p:sp>
      <p:sp>
        <p:nvSpPr>
          <p:cNvPr id="5" name="TextBox 4"/>
          <p:cNvSpPr txBox="1"/>
          <p:nvPr/>
        </p:nvSpPr>
        <p:spPr>
          <a:xfrm>
            <a:off x="3620024" y="4443515"/>
            <a:ext cx="4634630" cy="369332"/>
          </a:xfrm>
          <a:prstGeom prst="rect">
            <a:avLst/>
          </a:prstGeom>
          <a:noFill/>
        </p:spPr>
        <p:txBody>
          <a:bodyPr wrap="square" rtlCol="0">
            <a:spAutoFit/>
          </a:bodyPr>
          <a:lstStyle/>
          <a:p>
            <a:r>
              <a:rPr lang="en-US" sz="1800" dirty="0" err="1">
                <a:solidFill>
                  <a:schemeClr val="bg1"/>
                </a:solidFill>
                <a:latin typeface="Times New Roman" panose="02020603050405020304" pitchFamily="18" charset="0"/>
                <a:cs typeface="Times New Roman" panose="02020603050405020304" pitchFamily="18" charset="0"/>
              </a:rPr>
              <a:t>Akademija</a:t>
            </a:r>
            <a:r>
              <a:rPr lang="en-US" sz="1800" dirty="0">
                <a:solidFill>
                  <a:schemeClr val="bg1"/>
                </a:solidFill>
                <a:latin typeface="Times New Roman" panose="02020603050405020304" pitchFamily="18" charset="0"/>
                <a:cs typeface="Times New Roman" panose="02020603050405020304" pitchFamily="18" charset="0"/>
              </a:rPr>
              <a:t>, data</a:t>
            </a:r>
            <a:endParaRPr lang="lt-LT" sz="1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9160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49B47"/>
        </a:solidFill>
        <a:effectLst/>
      </p:bgPr>
    </p:bg>
    <p:spTree>
      <p:nvGrpSpPr>
        <p:cNvPr id="1" name=""/>
        <p:cNvGrpSpPr/>
        <p:nvPr/>
      </p:nvGrpSpPr>
      <p:grpSpPr>
        <a:xfrm>
          <a:off x="0" y="0"/>
          <a:ext cx="0" cy="0"/>
          <a:chOff x="0" y="0"/>
          <a:chExt cx="0" cy="0"/>
        </a:xfrm>
      </p:grpSpPr>
      <p:pic>
        <p:nvPicPr>
          <p:cNvPr id="6" name="Grafinis elementas 5">
            <a:extLst>
              <a:ext uri="{FF2B5EF4-FFF2-40B4-BE49-F238E27FC236}">
                <a16:creationId xmlns:a16="http://schemas.microsoft.com/office/drawing/2014/main" id="{E31C4D5C-6FE7-42FA-9F48-20EEB96C5E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91455" y="448235"/>
            <a:ext cx="7154688" cy="4695265"/>
          </a:xfrm>
          <a:prstGeom prst="rect">
            <a:avLst/>
          </a:prstGeom>
        </p:spPr>
      </p:pic>
      <p:sp>
        <p:nvSpPr>
          <p:cNvPr id="3" name="TextBox 2"/>
          <p:cNvSpPr txBox="1"/>
          <p:nvPr/>
        </p:nvSpPr>
        <p:spPr>
          <a:xfrm>
            <a:off x="778934" y="2033141"/>
            <a:ext cx="7586133" cy="830997"/>
          </a:xfrm>
          <a:prstGeom prst="rect">
            <a:avLst/>
          </a:prstGeom>
          <a:noFill/>
        </p:spPr>
        <p:txBody>
          <a:bodyPr wrap="square" rtlCol="0">
            <a:spAutoFit/>
          </a:bodyPr>
          <a:lstStyle/>
          <a:p>
            <a:pPr algn="ctr"/>
            <a:r>
              <a:rPr lang="en-US" sz="4800" b="1" dirty="0" err="1">
                <a:solidFill>
                  <a:schemeClr val="bg1"/>
                </a:solidFill>
                <a:latin typeface="Times New Roman" panose="02020603050405020304" pitchFamily="18" charset="0"/>
                <a:ea typeface="Georgia" charset="0"/>
                <a:cs typeface="Times New Roman" panose="02020603050405020304" pitchFamily="18" charset="0"/>
              </a:rPr>
              <a:t>Ačiū</a:t>
            </a:r>
            <a:r>
              <a:rPr lang="en-US" sz="4800" b="1" dirty="0">
                <a:solidFill>
                  <a:schemeClr val="bg1"/>
                </a:solidFill>
                <a:latin typeface="Times New Roman" panose="02020603050405020304" pitchFamily="18" charset="0"/>
                <a:ea typeface="Georgia" charset="0"/>
                <a:cs typeface="Times New Roman" panose="02020603050405020304" pitchFamily="18" charset="0"/>
              </a:rPr>
              <a:t> u</a:t>
            </a:r>
            <a:r>
              <a:rPr lang="lt-LT" sz="4800" b="1" dirty="0">
                <a:solidFill>
                  <a:schemeClr val="bg1"/>
                </a:solidFill>
                <a:latin typeface="Times New Roman" panose="02020603050405020304" pitchFamily="18" charset="0"/>
                <a:ea typeface="Georgia" charset="0"/>
                <a:cs typeface="Times New Roman" panose="02020603050405020304" pitchFamily="18" charset="0"/>
              </a:rPr>
              <a:t>ž dėmesį</a:t>
            </a:r>
            <a:r>
              <a:rPr lang="en-US" sz="4800" b="1" dirty="0">
                <a:solidFill>
                  <a:schemeClr val="bg1"/>
                </a:solidFill>
                <a:latin typeface="Times New Roman" panose="02020603050405020304" pitchFamily="18" charset="0"/>
                <a:ea typeface="Georgia" charset="0"/>
                <a:cs typeface="Times New Roman" panose="02020603050405020304" pitchFamily="18" charset="0"/>
              </a:rPr>
              <a:t>!</a:t>
            </a:r>
          </a:p>
        </p:txBody>
      </p:sp>
    </p:spTree>
    <p:extLst>
      <p:ext uri="{BB962C8B-B14F-4D97-AF65-F5344CB8AC3E}">
        <p14:creationId xmlns:p14="http://schemas.microsoft.com/office/powerpoint/2010/main" val="2192844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9B47"/>
        </a:solidFill>
        <a:effectLst/>
      </p:bgPr>
    </p:bg>
    <p:spTree>
      <p:nvGrpSpPr>
        <p:cNvPr id="1" name=""/>
        <p:cNvGrpSpPr/>
        <p:nvPr/>
      </p:nvGrpSpPr>
      <p:grpSpPr>
        <a:xfrm>
          <a:off x="0" y="0"/>
          <a:ext cx="0" cy="0"/>
          <a:chOff x="0" y="0"/>
          <a:chExt cx="0" cy="0"/>
        </a:xfrm>
      </p:grpSpPr>
      <p:pic>
        <p:nvPicPr>
          <p:cNvPr id="8" name="Grafinis elementas 7">
            <a:extLst>
              <a:ext uri="{FF2B5EF4-FFF2-40B4-BE49-F238E27FC236}">
                <a16:creationId xmlns:a16="http://schemas.microsoft.com/office/drawing/2014/main" id="{04CA0B6C-155D-4CD3-966A-21EAB6668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91455" y="448235"/>
            <a:ext cx="5281125" cy="4695265"/>
          </a:xfrm>
          <a:prstGeom prst="rect">
            <a:avLst/>
          </a:prstGeom>
        </p:spPr>
      </p:pic>
      <p:sp>
        <p:nvSpPr>
          <p:cNvPr id="3" name="TextBox 2"/>
          <p:cNvSpPr txBox="1"/>
          <p:nvPr/>
        </p:nvSpPr>
        <p:spPr>
          <a:xfrm>
            <a:off x="430617" y="359132"/>
            <a:ext cx="8224868" cy="523220"/>
          </a:xfrm>
          <a:prstGeom prst="rect">
            <a:avLst/>
          </a:prstGeom>
          <a:noFill/>
        </p:spPr>
        <p:txBody>
          <a:bodyPr wrap="square" rtlCol="0">
            <a:spAutoFit/>
          </a:bodyPr>
          <a:lstStyle/>
          <a:p>
            <a:pPr algn="ctr"/>
            <a:r>
              <a:rPr lang="lt-LT" sz="2800" b="1" dirty="0">
                <a:solidFill>
                  <a:schemeClr val="bg1"/>
                </a:solidFill>
                <a:latin typeface="Times New Roman" panose="02020603050405020304" pitchFamily="18" charset="0"/>
                <a:ea typeface="Georgia" charset="0"/>
                <a:cs typeface="Times New Roman" panose="02020603050405020304" pitchFamily="18" charset="0"/>
              </a:rPr>
              <a:t>PRANEŠIMO STRUKTŪRA</a:t>
            </a:r>
            <a:endParaRPr lang="en-US" sz="2800" b="1" dirty="0">
              <a:solidFill>
                <a:schemeClr val="bg1"/>
              </a:solidFill>
              <a:latin typeface="Times New Roman" panose="02020603050405020304" pitchFamily="18" charset="0"/>
              <a:ea typeface="Georgia" charset="0"/>
              <a:cs typeface="Times New Roman" panose="02020603050405020304" pitchFamily="18" charset="0"/>
            </a:endParaRPr>
          </a:p>
        </p:txBody>
      </p:sp>
      <p:pic>
        <p:nvPicPr>
          <p:cNvPr id="7" name="Paveikslėlis 6">
            <a:extLst>
              <a:ext uri="{FF2B5EF4-FFF2-40B4-BE49-F238E27FC236}">
                <a16:creationId xmlns:a16="http://schemas.microsoft.com/office/drawing/2014/main" id="{A10770A4-87C6-4F31-BE73-67DFB39E5853}"/>
              </a:ext>
            </a:extLst>
          </p:cNvPr>
          <p:cNvPicPr>
            <a:picLocks noChangeAspect="1"/>
          </p:cNvPicPr>
          <p:nvPr/>
        </p:nvPicPr>
        <p:blipFill>
          <a:blip r:embed="rId4"/>
          <a:stretch>
            <a:fillRect/>
          </a:stretch>
        </p:blipFill>
        <p:spPr>
          <a:xfrm>
            <a:off x="7688362" y="147944"/>
            <a:ext cx="1282905" cy="422375"/>
          </a:xfrm>
          <a:prstGeom prst="rect">
            <a:avLst/>
          </a:prstGeom>
        </p:spPr>
      </p:pic>
      <p:sp>
        <p:nvSpPr>
          <p:cNvPr id="2" name="TextBox 1"/>
          <p:cNvSpPr txBox="1"/>
          <p:nvPr/>
        </p:nvSpPr>
        <p:spPr>
          <a:xfrm>
            <a:off x="577822" y="1339213"/>
            <a:ext cx="7640876" cy="2677656"/>
          </a:xfrm>
          <a:prstGeom prst="rect">
            <a:avLst/>
          </a:prstGeom>
          <a:noFill/>
        </p:spPr>
        <p:txBody>
          <a:bodyPr wrap="square" rtlCol="0">
            <a:spAutoFit/>
          </a:bodyPr>
          <a:lstStyle/>
          <a:p>
            <a:pPr marL="457200" indent="-457200">
              <a:buFont typeface="+mj-lt"/>
              <a:buAutoNum type="arabicPeriod"/>
            </a:pPr>
            <a:r>
              <a:rPr lang="lt-LT" sz="2400" dirty="0">
                <a:solidFill>
                  <a:schemeClr val="bg1"/>
                </a:solidFill>
                <a:latin typeface="Times New Roman" panose="02020603050405020304" pitchFamily="18" charset="0"/>
                <a:cs typeface="Times New Roman" panose="02020603050405020304" pitchFamily="18" charset="0"/>
              </a:rPr>
              <a:t>Pagrindinės sąvokos</a:t>
            </a:r>
          </a:p>
          <a:p>
            <a:pPr marL="457200" indent="-457200">
              <a:buFont typeface="+mj-lt"/>
              <a:buAutoNum type="arabicPeriod"/>
            </a:pPr>
            <a:r>
              <a:rPr lang="lt-LT" sz="2400" dirty="0">
                <a:solidFill>
                  <a:schemeClr val="bg1"/>
                </a:solidFill>
                <a:latin typeface="Times New Roman" panose="02020603050405020304" pitchFamily="18" charset="0"/>
                <a:cs typeface="Times New Roman" panose="02020603050405020304" pitchFamily="18" charset="0"/>
              </a:rPr>
              <a:t>Tyrimo metodikos sudėtinės dalys</a:t>
            </a:r>
          </a:p>
          <a:p>
            <a:pPr marL="457200" indent="-457200">
              <a:buFont typeface="+mj-lt"/>
              <a:buAutoNum type="arabicPeriod"/>
            </a:pPr>
            <a:r>
              <a:rPr lang="lt-LT" sz="2400" dirty="0">
                <a:solidFill>
                  <a:schemeClr val="bg1"/>
                </a:solidFill>
                <a:latin typeface="Times New Roman" panose="02020603050405020304" pitchFamily="18" charset="0"/>
                <a:cs typeface="Times New Roman" panose="02020603050405020304" pitchFamily="18" charset="0"/>
              </a:rPr>
              <a:t>Kiekybiniai ir kokybiniai tyrimo metodai</a:t>
            </a:r>
          </a:p>
          <a:p>
            <a:pPr marL="457200" indent="-457200">
              <a:buFont typeface="+mj-lt"/>
              <a:buAutoNum type="arabicPeriod"/>
            </a:pPr>
            <a:r>
              <a:rPr lang="lt-LT" sz="2400" dirty="0">
                <a:solidFill>
                  <a:schemeClr val="bg1"/>
                </a:solidFill>
                <a:latin typeface="Times New Roman" panose="02020603050405020304" pitchFamily="18" charset="0"/>
                <a:cs typeface="Times New Roman" panose="02020603050405020304" pitchFamily="18" charset="0"/>
              </a:rPr>
              <a:t>Pasirengimas tyrimui, jo organizavimas ir tyrimo eiga</a:t>
            </a:r>
          </a:p>
          <a:p>
            <a:pPr marL="457200" indent="-457200">
              <a:buFont typeface="+mj-lt"/>
              <a:buAutoNum type="arabicPeriod"/>
            </a:pPr>
            <a:r>
              <a:rPr lang="lt-LT" sz="2400" dirty="0">
                <a:solidFill>
                  <a:schemeClr val="bg1"/>
                </a:solidFill>
                <a:latin typeface="Times New Roman" panose="02020603050405020304" pitchFamily="18" charset="0"/>
                <a:cs typeface="Times New Roman" panose="02020603050405020304" pitchFamily="18" charset="0"/>
              </a:rPr>
              <a:t>Atranka</a:t>
            </a:r>
          </a:p>
          <a:p>
            <a:pPr marL="457200" indent="-457200">
              <a:buFont typeface="+mj-lt"/>
              <a:buAutoNum type="arabicPeriod"/>
            </a:pPr>
            <a:r>
              <a:rPr lang="lt-LT" sz="2400" dirty="0">
                <a:solidFill>
                  <a:schemeClr val="bg1"/>
                </a:solidFill>
                <a:latin typeface="Times New Roman" panose="02020603050405020304" pitchFamily="18" charset="0"/>
                <a:cs typeface="Times New Roman" panose="02020603050405020304" pitchFamily="18" charset="0"/>
              </a:rPr>
              <a:t>Mokslinių tyrimų etika</a:t>
            </a:r>
          </a:p>
          <a:p>
            <a:pPr marL="457200" indent="-457200">
              <a:buFont typeface="+mj-lt"/>
              <a:buAutoNum type="arabicPeriod"/>
            </a:pPr>
            <a:endParaRPr lang="lt-LT" sz="2400"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757193" y="4819650"/>
            <a:ext cx="314325" cy="276999"/>
          </a:xfrm>
          <a:prstGeom prst="rect">
            <a:avLst/>
          </a:prstGeom>
          <a:noFill/>
        </p:spPr>
        <p:txBody>
          <a:bodyPr wrap="square" rtlCol="0">
            <a:spAutoFit/>
          </a:bodyPr>
          <a:lstStyle/>
          <a:p>
            <a:r>
              <a:rPr lang="en-US" sz="1200" dirty="0">
                <a:solidFill>
                  <a:schemeClr val="bg1"/>
                </a:solidFill>
                <a:latin typeface="Times New Roman" panose="02020603050405020304" pitchFamily="18" charset="0"/>
                <a:cs typeface="Times New Roman" panose="02020603050405020304" pitchFamily="18" charset="0"/>
              </a:rPr>
              <a:t>2</a:t>
            </a:r>
            <a:endParaRPr lang="lt-LT" sz="1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5083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49B47"/>
        </a:solidFill>
        <a:effectLst/>
      </p:bgPr>
    </p:bg>
    <p:spTree>
      <p:nvGrpSpPr>
        <p:cNvPr id="1" name=""/>
        <p:cNvGrpSpPr/>
        <p:nvPr/>
      </p:nvGrpSpPr>
      <p:grpSpPr>
        <a:xfrm>
          <a:off x="0" y="0"/>
          <a:ext cx="0" cy="0"/>
          <a:chOff x="0" y="0"/>
          <a:chExt cx="0" cy="0"/>
        </a:xfrm>
      </p:grpSpPr>
      <p:pic>
        <p:nvPicPr>
          <p:cNvPr id="8" name="Grafinis elementas 7">
            <a:extLst>
              <a:ext uri="{FF2B5EF4-FFF2-40B4-BE49-F238E27FC236}">
                <a16:creationId xmlns:a16="http://schemas.microsoft.com/office/drawing/2014/main" id="{04CA0B6C-155D-4CD3-966A-21EAB6668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91455" y="448235"/>
            <a:ext cx="7154688" cy="4695265"/>
          </a:xfrm>
          <a:prstGeom prst="rect">
            <a:avLst/>
          </a:prstGeom>
        </p:spPr>
      </p:pic>
      <p:pic>
        <p:nvPicPr>
          <p:cNvPr id="7" name="Paveikslėlis 6">
            <a:extLst>
              <a:ext uri="{FF2B5EF4-FFF2-40B4-BE49-F238E27FC236}">
                <a16:creationId xmlns:a16="http://schemas.microsoft.com/office/drawing/2014/main" id="{A10770A4-87C6-4F31-BE73-67DFB39E5853}"/>
              </a:ext>
            </a:extLst>
          </p:cNvPr>
          <p:cNvPicPr>
            <a:picLocks noChangeAspect="1"/>
          </p:cNvPicPr>
          <p:nvPr/>
        </p:nvPicPr>
        <p:blipFill>
          <a:blip r:embed="rId4"/>
          <a:stretch>
            <a:fillRect/>
          </a:stretch>
        </p:blipFill>
        <p:spPr>
          <a:xfrm>
            <a:off x="7688362" y="147944"/>
            <a:ext cx="1282905" cy="422375"/>
          </a:xfrm>
          <a:prstGeom prst="rect">
            <a:avLst/>
          </a:prstGeom>
        </p:spPr>
      </p:pic>
      <p:sp>
        <p:nvSpPr>
          <p:cNvPr id="4" name="Rectangle 3"/>
          <p:cNvSpPr/>
          <p:nvPr/>
        </p:nvSpPr>
        <p:spPr>
          <a:xfrm>
            <a:off x="270933" y="440398"/>
            <a:ext cx="8551334" cy="4278094"/>
          </a:xfrm>
          <a:prstGeom prst="rect">
            <a:avLst/>
          </a:prstGeom>
        </p:spPr>
        <p:txBody>
          <a:bodyPr wrap="square">
            <a:spAutoFit/>
          </a:bodyPr>
          <a:lstStyle/>
          <a:p>
            <a:pPr algn="ctr">
              <a:spcAft>
                <a:spcPts val="1200"/>
              </a:spcAft>
            </a:pPr>
            <a:r>
              <a:rPr lang="lt-LT" sz="2800" b="1" kern="1600" dirty="0">
                <a:solidFill>
                  <a:schemeClr val="bg1"/>
                </a:solidFill>
                <a:latin typeface="Times New Roman" panose="02020603050405020304" pitchFamily="18" charset="0"/>
                <a:cs typeface="Arial" panose="020B0604020202020204" pitchFamily="34" charset="0"/>
              </a:rPr>
              <a:t>ĮVADAS</a:t>
            </a:r>
          </a:p>
          <a:p>
            <a:pPr>
              <a:spcAft>
                <a:spcPts val="0"/>
              </a:spcAft>
            </a:pPr>
            <a:r>
              <a:rPr lang="lt-LT" sz="1400" dirty="0">
                <a:solidFill>
                  <a:schemeClr val="bg1"/>
                </a:solidFill>
                <a:latin typeface="Times New Roman" panose="02020603050405020304" pitchFamily="18" charset="0"/>
                <a:ea typeface="Times New Roman" panose="02020603050405020304" pitchFamily="18" charset="0"/>
              </a:rPr>
              <a:t> </a:t>
            </a:r>
          </a:p>
          <a:p>
            <a:pPr marL="21590" marR="21590" indent="457200" algn="just">
              <a:spcAft>
                <a:spcPts val="0"/>
              </a:spcAft>
            </a:pPr>
            <a:r>
              <a:rPr lang="lt-LT" sz="2200" dirty="0">
                <a:solidFill>
                  <a:schemeClr val="bg1"/>
                </a:solidFill>
                <a:latin typeface="Times New Roman" panose="02020603050405020304" pitchFamily="18" charset="0"/>
                <a:ea typeface="Times New Roman" panose="02020603050405020304" pitchFamily="18" charset="0"/>
              </a:rPr>
              <a:t>Kiekvienas studentas studijuojantis Bioekonomikos plėtros fakultete privalo atlikti bakalauro ir magistrantūros studijų programose numatytus savarankiškus darbus – individualiąsias, grupines užduotis, referatus, kursinius darbus, parengti praktikų ataskaitas, o baigdamas studijas – bakalauro ir magistro baigiamąjį darbą.</a:t>
            </a:r>
          </a:p>
          <a:p>
            <a:pPr marL="21590" marR="21590" indent="457200" algn="just">
              <a:spcAft>
                <a:spcPts val="0"/>
              </a:spcAft>
            </a:pPr>
            <a:endParaRPr lang="en-US" sz="2200" dirty="0">
              <a:solidFill>
                <a:schemeClr val="bg1"/>
              </a:solidFill>
              <a:latin typeface="Times New Roman" panose="02020603050405020304" pitchFamily="18" charset="0"/>
              <a:ea typeface="Times New Roman" panose="02020603050405020304" pitchFamily="18" charset="0"/>
            </a:endParaRPr>
          </a:p>
          <a:p>
            <a:pPr marL="21590" marR="21590" indent="457200" algn="just">
              <a:spcAft>
                <a:spcPts val="0"/>
              </a:spcAft>
            </a:pPr>
            <a:r>
              <a:rPr lang="lt-LT" sz="2200" b="1" dirty="0">
                <a:solidFill>
                  <a:schemeClr val="bg1"/>
                </a:solidFill>
                <a:latin typeface="Times New Roman" panose="02020603050405020304" pitchFamily="18" charset="0"/>
                <a:ea typeface="Times New Roman" panose="02020603050405020304" pitchFamily="18" charset="0"/>
              </a:rPr>
              <a:t>Šios metodinės priemonės tikslas </a:t>
            </a:r>
            <a:r>
              <a:rPr lang="lt-LT" sz="2200" dirty="0">
                <a:solidFill>
                  <a:schemeClr val="bg1"/>
                </a:solidFill>
                <a:latin typeface="Times New Roman" panose="02020603050405020304" pitchFamily="18" charset="0"/>
                <a:ea typeface="Times New Roman" panose="02020603050405020304" pitchFamily="18" charset="0"/>
              </a:rPr>
              <a:t>– pateikti pagrindinius metodinius, darbo turinio, įforminimo, darbų pristatymų nurodymus, taikomus Vytauto Didžiojo universiteto Žemės ūkio akademijos Bioekonomikos plėtros fakulteto studentų rengiamiems darbams. </a:t>
            </a:r>
            <a:endParaRPr lang="lt-LT" sz="2200" dirty="0">
              <a:solidFill>
                <a:schemeClr val="bg1"/>
              </a:solidFill>
              <a:effectLst/>
              <a:latin typeface="Times New Roman" panose="02020603050405020304" pitchFamily="18" charset="0"/>
              <a:ea typeface="Times New Roman" panose="02020603050405020304" pitchFamily="18" charset="0"/>
            </a:endParaRPr>
          </a:p>
        </p:txBody>
      </p:sp>
      <p:sp>
        <p:nvSpPr>
          <p:cNvPr id="5" name="TextBox 4"/>
          <p:cNvSpPr txBox="1"/>
          <p:nvPr/>
        </p:nvSpPr>
        <p:spPr>
          <a:xfrm>
            <a:off x="8757193" y="4819650"/>
            <a:ext cx="314325" cy="276999"/>
          </a:xfrm>
          <a:prstGeom prst="rect">
            <a:avLst/>
          </a:prstGeom>
          <a:noFill/>
        </p:spPr>
        <p:txBody>
          <a:bodyPr wrap="square" rtlCol="0">
            <a:spAutoFit/>
          </a:bodyPr>
          <a:lstStyle/>
          <a:p>
            <a:r>
              <a:rPr lang="en-US" sz="1200" dirty="0">
                <a:solidFill>
                  <a:schemeClr val="bg1"/>
                </a:solidFill>
                <a:latin typeface="Times New Roman" panose="02020603050405020304" pitchFamily="18" charset="0"/>
                <a:cs typeface="Times New Roman" panose="02020603050405020304" pitchFamily="18" charset="0"/>
              </a:rPr>
              <a:t>3</a:t>
            </a:r>
            <a:endParaRPr lang="lt-LT" sz="1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8877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49B47"/>
        </a:solidFill>
        <a:effectLst/>
      </p:bgPr>
    </p:bg>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362B1CD4-6715-4059-8964-0FBC3F43C097}"/>
              </a:ext>
            </a:extLst>
          </p:cNvPr>
          <p:cNvPicPr>
            <a:picLocks noChangeAspect="1"/>
          </p:cNvPicPr>
          <p:nvPr/>
        </p:nvPicPr>
        <p:blipFill>
          <a:blip r:embed="rId2"/>
          <a:stretch>
            <a:fillRect/>
          </a:stretch>
        </p:blipFill>
        <p:spPr>
          <a:xfrm>
            <a:off x="7656478" y="147944"/>
            <a:ext cx="1282905" cy="422375"/>
          </a:xfrm>
          <a:prstGeom prst="rect">
            <a:avLst/>
          </a:prstGeom>
        </p:spPr>
      </p:pic>
      <p:sp>
        <p:nvSpPr>
          <p:cNvPr id="2" name="Rectangle 1"/>
          <p:cNvSpPr/>
          <p:nvPr/>
        </p:nvSpPr>
        <p:spPr>
          <a:xfrm>
            <a:off x="743343" y="147944"/>
            <a:ext cx="7452987" cy="769441"/>
          </a:xfrm>
          <a:prstGeom prst="rect">
            <a:avLst/>
          </a:prstGeom>
        </p:spPr>
        <p:txBody>
          <a:bodyPr wrap="square">
            <a:spAutoFit/>
          </a:bodyPr>
          <a:lstStyle/>
          <a:p>
            <a:pPr algn="ctr">
              <a:spcAft>
                <a:spcPts val="0"/>
              </a:spcAft>
            </a:pPr>
            <a:r>
              <a:rPr lang="lt-LT" sz="2200" b="1" dirty="0">
                <a:solidFill>
                  <a:schemeClr val="bg1"/>
                </a:solidFill>
                <a:latin typeface="Times New Roman" panose="02020603050405020304" pitchFamily="18" charset="0"/>
                <a:ea typeface="Times New Roman" panose="02020603050405020304" pitchFamily="18" charset="0"/>
              </a:rPr>
              <a:t>... lentelė. Inovacijų praktikos ataskaitos struktūra</a:t>
            </a:r>
            <a:br>
              <a:rPr lang="en-US" sz="2200" b="1" dirty="0">
                <a:solidFill>
                  <a:schemeClr val="bg1"/>
                </a:solidFill>
                <a:latin typeface="Times New Roman" panose="02020603050405020304" pitchFamily="18" charset="0"/>
                <a:ea typeface="Times New Roman" panose="02020603050405020304" pitchFamily="18" charset="0"/>
              </a:rPr>
            </a:br>
            <a:r>
              <a:rPr lang="lt-LT" sz="2200" b="1" dirty="0">
                <a:solidFill>
                  <a:schemeClr val="bg1"/>
                </a:solidFill>
                <a:latin typeface="Times New Roman" panose="02020603050405020304" pitchFamily="18" charset="0"/>
                <a:ea typeface="Times New Roman" panose="02020603050405020304" pitchFamily="18" charset="0"/>
              </a:rPr>
              <a:t> ir turinio reikalavimai</a:t>
            </a:r>
            <a:endParaRPr lang="lt-LT" sz="2200" dirty="0">
              <a:solidFill>
                <a:schemeClr val="bg1"/>
              </a:solidFill>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77404496"/>
              </p:ext>
            </p:extLst>
          </p:nvPr>
        </p:nvGraphicFramePr>
        <p:xfrm>
          <a:off x="118533" y="919051"/>
          <a:ext cx="8820850" cy="3901440"/>
        </p:xfrm>
        <a:graphic>
          <a:graphicData uri="http://schemas.openxmlformats.org/drawingml/2006/table">
            <a:tbl>
              <a:tblPr firstRow="1" firstCol="1" lastRow="1" lastCol="1" bandRow="1" bandCol="1">
                <a:tableStyleId>{5C22544A-7EE6-4342-B048-85BDC9FD1C3A}</a:tableStyleId>
              </a:tblPr>
              <a:tblGrid>
                <a:gridCol w="1024467">
                  <a:extLst>
                    <a:ext uri="{9D8B030D-6E8A-4147-A177-3AD203B41FA5}">
                      <a16:colId xmlns:a16="http://schemas.microsoft.com/office/drawing/2014/main" val="20000"/>
                    </a:ext>
                  </a:extLst>
                </a:gridCol>
                <a:gridCol w="7796383">
                  <a:extLst>
                    <a:ext uri="{9D8B030D-6E8A-4147-A177-3AD203B41FA5}">
                      <a16:colId xmlns:a16="http://schemas.microsoft.com/office/drawing/2014/main" val="20001"/>
                    </a:ext>
                  </a:extLst>
                </a:gridCol>
              </a:tblGrid>
              <a:tr h="203969">
                <a:tc>
                  <a:txBody>
                    <a:bodyPr/>
                    <a:lstStyle/>
                    <a:p>
                      <a:pPr algn="ctr">
                        <a:spcAft>
                          <a:spcPts val="0"/>
                        </a:spcAft>
                      </a:pPr>
                      <a:r>
                        <a:rPr lang="lt-LT" sz="1600" b="1" dirty="0">
                          <a:solidFill>
                            <a:schemeClr val="tx1"/>
                          </a:solidFill>
                          <a:effectLst/>
                          <a:latin typeface="Times New Roman" panose="02020603050405020304" pitchFamily="18" charset="0"/>
                          <a:cs typeface="Times New Roman" panose="02020603050405020304" pitchFamily="18" charset="0"/>
                        </a:rPr>
                        <a:t>Sudėtinės dalys</a:t>
                      </a:r>
                      <a:endParaRPr lang="lt-LT"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lt-LT" sz="1600" b="1" dirty="0">
                          <a:solidFill>
                            <a:schemeClr val="tx1"/>
                          </a:solidFill>
                          <a:effectLst/>
                          <a:latin typeface="Times New Roman" panose="02020603050405020304" pitchFamily="18" charset="0"/>
                          <a:cs typeface="Times New Roman" panose="02020603050405020304" pitchFamily="18" charset="0"/>
                        </a:rPr>
                        <a:t>Turinio reikalavimai</a:t>
                      </a:r>
                      <a:endParaRPr lang="lt-LT"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03969">
                <a:tc>
                  <a:txBody>
                    <a:bodyPr/>
                    <a:lstStyle/>
                    <a:p>
                      <a:pPr algn="just">
                        <a:spcAft>
                          <a:spcPts val="0"/>
                        </a:spcAft>
                      </a:pPr>
                      <a:r>
                        <a:rPr lang="lt-LT" sz="1600" b="0" dirty="0">
                          <a:solidFill>
                            <a:schemeClr val="tx1"/>
                          </a:solidFill>
                          <a:effectLst/>
                          <a:latin typeface="Times New Roman" panose="02020603050405020304" pitchFamily="18" charset="0"/>
                          <a:cs typeface="Times New Roman" panose="02020603050405020304" pitchFamily="18" charset="0"/>
                        </a:rPr>
                        <a:t>Įvadas</a:t>
                      </a:r>
                      <a:endParaRPr lang="lt-LT"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lt-LT" sz="1600" b="0" dirty="0">
                          <a:solidFill>
                            <a:schemeClr val="tx1"/>
                          </a:solidFill>
                          <a:effectLst/>
                          <a:latin typeface="Times New Roman" panose="02020603050405020304" pitchFamily="18" charset="0"/>
                          <a:cs typeface="Times New Roman" panose="02020603050405020304" pitchFamily="18" charset="0"/>
                        </a:rPr>
                        <a:t>Įvade turi būti nurodyta inovacijų praktikos vieta, tikslas ir uždaviniai, taikyti tyrimo metodai. </a:t>
                      </a:r>
                      <a:endParaRPr lang="lt-LT"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35724">
                <a:tc>
                  <a:txBody>
                    <a:bodyPr/>
                    <a:lstStyle/>
                    <a:p>
                      <a:pPr algn="just">
                        <a:spcAft>
                          <a:spcPts val="0"/>
                        </a:spcAft>
                      </a:pPr>
                      <a:r>
                        <a:rPr lang="lt-LT" sz="1600" b="0" dirty="0">
                          <a:solidFill>
                            <a:schemeClr val="tx1"/>
                          </a:solidFill>
                          <a:effectLst/>
                          <a:latin typeface="Times New Roman" panose="02020603050405020304" pitchFamily="18" charset="0"/>
                          <a:cs typeface="Times New Roman" panose="02020603050405020304" pitchFamily="18" charset="0"/>
                        </a:rPr>
                        <a:t> </a:t>
                      </a:r>
                    </a:p>
                    <a:p>
                      <a:pPr algn="just">
                        <a:spcAft>
                          <a:spcPts val="0"/>
                        </a:spcAft>
                      </a:pPr>
                      <a:r>
                        <a:rPr lang="lt-LT" sz="1600" b="0" dirty="0">
                          <a:solidFill>
                            <a:schemeClr val="tx1"/>
                          </a:solidFill>
                          <a:effectLst/>
                          <a:latin typeface="Times New Roman" panose="02020603050405020304" pitchFamily="18" charset="0"/>
                          <a:cs typeface="Times New Roman" panose="02020603050405020304" pitchFamily="18" charset="0"/>
                        </a:rPr>
                        <a:t> </a:t>
                      </a:r>
                    </a:p>
                    <a:p>
                      <a:pPr algn="just">
                        <a:spcAft>
                          <a:spcPts val="0"/>
                        </a:spcAft>
                      </a:pPr>
                      <a:r>
                        <a:rPr lang="lt-LT" sz="1600" b="0" dirty="0">
                          <a:solidFill>
                            <a:schemeClr val="tx1"/>
                          </a:solidFill>
                          <a:effectLst/>
                          <a:latin typeface="Times New Roman" panose="02020603050405020304" pitchFamily="18" charset="0"/>
                          <a:cs typeface="Times New Roman" panose="02020603050405020304" pitchFamily="18" charset="0"/>
                        </a:rPr>
                        <a:t>Analitinė aprašomoji dalis</a:t>
                      </a:r>
                      <a:endParaRPr lang="lt-LT"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tabLst>
                          <a:tab pos="45720" algn="l"/>
                        </a:tabLst>
                      </a:pPr>
                      <a:r>
                        <a:rPr lang="lt-LT" sz="1600" b="0" dirty="0">
                          <a:solidFill>
                            <a:schemeClr val="tx1"/>
                          </a:solidFill>
                          <a:effectLst/>
                          <a:latin typeface="Times New Roman" panose="02020603050405020304" pitchFamily="18" charset="0"/>
                          <a:cs typeface="Times New Roman" panose="02020603050405020304" pitchFamily="18" charset="0"/>
                        </a:rPr>
                        <a:t>Šioje dalyje apibūdinama įmonė, įstaiga ar kita organizacija, kurioje atliekama inovacijų praktika (toliau – organizacija), apibūdinami jos veiklos pasiekimai ir juos charakterizuojantys rodikliai, atskleidžiama organizacijos inovacinės veiklos ir jos vadybos patirtis bei problemos, analizuojamos įdiegtos inovacijos ir jų pobūdis, inovacijų įdiegimui skirtos investicijos ir jų finansavimo šaltiniai, vertinamas įdiegtų inovacijų tikslingumas bei sukuriami ekonominiai, socialiniai, aplinkosauginiai efektai, teoriškai ir praktiškai pagrindžiamos tolesniam organizacijos strateginiam vystymuisi svarbios inovacijos. </a:t>
                      </a:r>
                    </a:p>
                    <a:p>
                      <a:pPr algn="just">
                        <a:spcAft>
                          <a:spcPts val="0"/>
                        </a:spcAft>
                        <a:tabLst>
                          <a:tab pos="45720" algn="l"/>
                        </a:tabLst>
                      </a:pPr>
                      <a:r>
                        <a:rPr lang="lt-LT" sz="1600" b="0" dirty="0">
                          <a:solidFill>
                            <a:schemeClr val="tx1"/>
                          </a:solidFill>
                          <a:effectLst/>
                          <a:latin typeface="Times New Roman" panose="02020603050405020304" pitchFamily="18" charset="0"/>
                          <a:cs typeface="Times New Roman" panose="02020603050405020304" pitchFamily="18" charset="0"/>
                        </a:rPr>
                        <a:t>Atskiri ataskaitos teiginiai iliustruojami praktikos metu surinktais dokumentais, statistiniais duomenimis, interviu su organizacijos vadovais, kitais darbuotojais rezultatais ir pan. </a:t>
                      </a:r>
                      <a:endParaRPr lang="lt-LT"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11908">
                <a:tc>
                  <a:txBody>
                    <a:bodyPr/>
                    <a:lstStyle/>
                    <a:p>
                      <a:pPr algn="just">
                        <a:spcAft>
                          <a:spcPts val="0"/>
                        </a:spcAft>
                      </a:pPr>
                      <a:r>
                        <a:rPr lang="lt-LT" sz="1600" b="0">
                          <a:solidFill>
                            <a:schemeClr val="tx1"/>
                          </a:solidFill>
                          <a:effectLst/>
                          <a:latin typeface="Times New Roman" panose="02020603050405020304" pitchFamily="18" charset="0"/>
                          <a:cs typeface="Times New Roman" panose="02020603050405020304" pitchFamily="18" charset="0"/>
                        </a:rPr>
                        <a:t>Išvados</a:t>
                      </a:r>
                      <a:endParaRPr lang="lt-LT"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lt-LT" sz="1600" b="0" dirty="0">
                          <a:solidFill>
                            <a:schemeClr val="tx1"/>
                          </a:solidFill>
                          <a:effectLst/>
                          <a:latin typeface="Times New Roman" panose="02020603050405020304" pitchFamily="18" charset="0"/>
                          <a:cs typeface="Times New Roman" panose="02020603050405020304" pitchFamily="18" charset="0"/>
                        </a:rPr>
                        <a:t>Naudojantis analitinės aprašomosios dalies medžiaga, išvadose apibūdinamas organizacijos inovatyvumas, gebėjimai tikslingai parinkti inovacijas ir valdyti jų diegimo procesus, juos sieti su strateginiu organizacijos vystymusi, įdiegtų inovacijų efektyvumas</a:t>
                      </a:r>
                      <a:r>
                        <a:rPr lang="en-US" sz="1600" b="0" dirty="0">
                          <a:solidFill>
                            <a:schemeClr val="tx1"/>
                          </a:solidFill>
                          <a:effectLst/>
                          <a:latin typeface="Times New Roman" panose="02020603050405020304" pitchFamily="18" charset="0"/>
                          <a:cs typeface="Times New Roman" panose="02020603050405020304" pitchFamily="18" charset="0"/>
                        </a:rPr>
                        <a:t>.</a:t>
                      </a:r>
                      <a:endParaRPr lang="lt-LT"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5" name="TextBox 4"/>
          <p:cNvSpPr txBox="1"/>
          <p:nvPr/>
        </p:nvSpPr>
        <p:spPr>
          <a:xfrm>
            <a:off x="8829675" y="4819650"/>
            <a:ext cx="314325" cy="276999"/>
          </a:xfrm>
          <a:prstGeom prst="rect">
            <a:avLst/>
          </a:prstGeom>
          <a:noFill/>
        </p:spPr>
        <p:txBody>
          <a:bodyPr wrap="square" rtlCol="0">
            <a:spAutoFit/>
          </a:bodyPr>
          <a:lstStyle/>
          <a:p>
            <a:r>
              <a:rPr lang="en-US" sz="1200" dirty="0">
                <a:solidFill>
                  <a:schemeClr val="bg1"/>
                </a:solidFill>
                <a:latin typeface="Times New Roman" panose="02020603050405020304" pitchFamily="18" charset="0"/>
                <a:cs typeface="Times New Roman" panose="02020603050405020304" pitchFamily="18" charset="0"/>
              </a:rPr>
              <a:t>4</a:t>
            </a:r>
            <a:endParaRPr lang="lt-LT" sz="1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006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49B47"/>
        </a:solidFill>
        <a:effectLst/>
      </p:bgPr>
    </p:bg>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362B1CD4-6715-4059-8964-0FBC3F43C097}"/>
              </a:ext>
            </a:extLst>
          </p:cNvPr>
          <p:cNvPicPr>
            <a:picLocks noChangeAspect="1"/>
          </p:cNvPicPr>
          <p:nvPr/>
        </p:nvPicPr>
        <p:blipFill>
          <a:blip r:embed="rId3"/>
          <a:stretch>
            <a:fillRect/>
          </a:stretch>
        </p:blipFill>
        <p:spPr>
          <a:xfrm>
            <a:off x="7656478" y="147944"/>
            <a:ext cx="1282905" cy="422375"/>
          </a:xfrm>
          <a:prstGeom prst="rect">
            <a:avLst/>
          </a:prstGeom>
        </p:spPr>
      </p:pic>
      <p:graphicFrame>
        <p:nvGraphicFramePr>
          <p:cNvPr id="5" name="Chart 4"/>
          <p:cNvGraphicFramePr/>
          <p:nvPr>
            <p:extLst>
              <p:ext uri="{D42A27DB-BD31-4B8C-83A1-F6EECF244321}">
                <p14:modId xmlns:p14="http://schemas.microsoft.com/office/powerpoint/2010/main" val="1577424652"/>
              </p:ext>
            </p:extLst>
          </p:nvPr>
        </p:nvGraphicFramePr>
        <p:xfrm>
          <a:off x="601022" y="333731"/>
          <a:ext cx="7844478" cy="3700156"/>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203200" y="4060515"/>
            <a:ext cx="8640120" cy="1015663"/>
          </a:xfrm>
          <a:prstGeom prst="rect">
            <a:avLst/>
          </a:prstGeom>
        </p:spPr>
        <p:txBody>
          <a:bodyPr wrap="square">
            <a:spAutoFit/>
          </a:bodyPr>
          <a:lstStyle/>
          <a:p>
            <a:pPr algn="ctr">
              <a:spcAft>
                <a:spcPts val="1000"/>
              </a:spcAft>
            </a:pPr>
            <a:r>
              <a:rPr lang="lt-LT"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1 pav. Kaimo ir miesto gyventojų santykis Vilkaviškio rajono savivaldybėje 2014-2018 m., proc. (sudaryta autorės pagal Statistikos departamento informaciją, </a:t>
            </a:r>
            <a:r>
              <a:rPr lang="en-US"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2018</a:t>
            </a:r>
            <a:r>
              <a:rPr lang="lt-LT"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lt-LT"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8757193" y="4819650"/>
            <a:ext cx="314325" cy="276999"/>
          </a:xfrm>
          <a:prstGeom prst="rect">
            <a:avLst/>
          </a:prstGeom>
          <a:noFill/>
        </p:spPr>
        <p:txBody>
          <a:bodyPr wrap="square" rtlCol="0">
            <a:spAutoFit/>
          </a:bodyPr>
          <a:lstStyle/>
          <a:p>
            <a:r>
              <a:rPr lang="en-US" sz="1200" dirty="0">
                <a:solidFill>
                  <a:schemeClr val="bg1"/>
                </a:solidFill>
                <a:latin typeface="Times New Roman" panose="02020603050405020304" pitchFamily="18" charset="0"/>
                <a:cs typeface="Times New Roman" panose="02020603050405020304" pitchFamily="18" charset="0"/>
              </a:rPr>
              <a:t>5</a:t>
            </a:r>
            <a:endParaRPr lang="lt-LT" sz="1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3737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p:cNvGrpSpPr/>
          <p:nvPr/>
        </p:nvGrpSpPr>
        <p:grpSpPr>
          <a:xfrm>
            <a:off x="529168" y="4168247"/>
            <a:ext cx="1114430" cy="639604"/>
            <a:chOff x="863595" y="4165072"/>
            <a:chExt cx="1114430" cy="639604"/>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595" y="4165072"/>
              <a:ext cx="1114430" cy="422374"/>
            </a:xfrm>
            <a:prstGeom prst="rect">
              <a:avLst/>
            </a:prstGeom>
          </p:spPr>
        </p:pic>
        <p:pic>
          <p:nvPicPr>
            <p:cNvPr id="16" name="Picture 15"/>
            <p:cNvPicPr>
              <a:picLocks noChangeAspect="1"/>
            </p:cNvPicPr>
            <p:nvPr/>
          </p:nvPicPr>
          <p:blipFill>
            <a:blip r:embed="rId3"/>
            <a:stretch>
              <a:fillRect/>
            </a:stretch>
          </p:blipFill>
          <p:spPr>
            <a:xfrm>
              <a:off x="863595" y="4676088"/>
              <a:ext cx="1114430" cy="128588"/>
            </a:xfrm>
            <a:prstGeom prst="rect">
              <a:avLst/>
            </a:prstGeom>
          </p:spPr>
        </p:pic>
      </p:gr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pic>
        <p:nvPicPr>
          <p:cNvPr id="13" name="Paveikslėlis 9">
            <a:extLst>
              <a:ext uri="{FF2B5EF4-FFF2-40B4-BE49-F238E27FC236}">
                <a16:creationId xmlns:a16="http://schemas.microsoft.com/office/drawing/2014/main" id="{EA2051B1-B1D3-4251-9257-F8D20288019D}"/>
              </a:ext>
            </a:extLst>
          </p:cNvPr>
          <p:cNvPicPr>
            <a:picLocks noChangeAspect="1"/>
          </p:cNvPicPr>
          <p:nvPr/>
        </p:nvPicPr>
        <p:blipFill>
          <a:blip r:embed="rId4"/>
          <a:stretch>
            <a:fillRect/>
          </a:stretch>
        </p:blipFill>
        <p:spPr>
          <a:xfrm>
            <a:off x="7798807" y="95194"/>
            <a:ext cx="1208273" cy="398299"/>
          </a:xfrm>
          <a:prstGeom prst="rect">
            <a:avLst/>
          </a:prstGeom>
        </p:spPr>
      </p:pic>
      <p:sp>
        <p:nvSpPr>
          <p:cNvPr id="3" name="Rectangle 2"/>
          <p:cNvSpPr/>
          <p:nvPr/>
        </p:nvSpPr>
        <p:spPr>
          <a:xfrm>
            <a:off x="139700" y="4168247"/>
            <a:ext cx="8867380" cy="1015663"/>
          </a:xfrm>
          <a:prstGeom prst="rect">
            <a:avLst/>
          </a:prstGeom>
        </p:spPr>
        <p:txBody>
          <a:bodyPr wrap="square">
            <a:spAutoFit/>
          </a:bodyPr>
          <a:lstStyle/>
          <a:p>
            <a:pPr algn="ctr">
              <a:spcAft>
                <a:spcPts val="1000"/>
              </a:spcAft>
            </a:pPr>
            <a:r>
              <a:rPr lang="lt-LT" sz="2000" b="1" dirty="0">
                <a:latin typeface="Times New Roman" panose="02020603050405020304" pitchFamily="18" charset="0"/>
                <a:ea typeface="Calibri" panose="020F0502020204030204" pitchFamily="34" charset="0"/>
                <a:cs typeface="Times New Roman" panose="02020603050405020304" pitchFamily="18" charset="0"/>
              </a:rPr>
              <a:t>1 pav. Kaimo ir miesto gyventojų santykis Vilkaviškio rajono savivaldybėje 2014-2018 m., proc. (sudaryta autorės pagal Statistikos departamento informaciją, </a:t>
            </a:r>
            <a:r>
              <a:rPr lang="en-US" sz="2000" b="1" dirty="0">
                <a:latin typeface="Times New Roman" panose="02020603050405020304" pitchFamily="18" charset="0"/>
                <a:ea typeface="Calibri" panose="020F0502020204030204" pitchFamily="34" charset="0"/>
                <a:cs typeface="Times New Roman" panose="02020603050405020304" pitchFamily="18" charset="0"/>
              </a:rPr>
              <a:t>2018</a:t>
            </a:r>
            <a:r>
              <a:rPr lang="lt-LT" sz="2000" b="1" dirty="0">
                <a:latin typeface="Times New Roman" panose="02020603050405020304" pitchFamily="18" charset="0"/>
                <a:ea typeface="Calibri" panose="020F0502020204030204" pitchFamily="34" charset="0"/>
                <a:cs typeface="Times New Roman" panose="02020603050405020304" pitchFamily="18" charset="0"/>
              </a:rPr>
              <a:t>)</a:t>
            </a:r>
            <a:endParaRPr lang="lt-LT"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Chart 9"/>
          <p:cNvGraphicFramePr/>
          <p:nvPr>
            <p:extLst>
              <p:ext uri="{D42A27DB-BD31-4B8C-83A1-F6EECF244321}">
                <p14:modId xmlns:p14="http://schemas.microsoft.com/office/powerpoint/2010/main" val="3833068018"/>
              </p:ext>
            </p:extLst>
          </p:nvPr>
        </p:nvGraphicFramePr>
        <p:xfrm>
          <a:off x="566740" y="53886"/>
          <a:ext cx="8094130" cy="4137954"/>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8757193" y="4819650"/>
            <a:ext cx="314325"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6</a:t>
            </a:r>
            <a:endParaRPr lang="lt-LT"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4968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422666" y="194500"/>
            <a:ext cx="4572000" cy="307777"/>
          </a:xfrm>
          <a:prstGeom prst="rect">
            <a:avLst/>
          </a:prstGeom>
        </p:spPr>
        <p:txBody>
          <a:bodyPr>
            <a:spAutoFit/>
          </a:bodyPr>
          <a:lstStyle/>
          <a:p>
            <a:r>
              <a:rPr lang="en-US" sz="1400" b="1" dirty="0" err="1">
                <a:latin typeface="Times New Roman" panose="02020603050405020304" pitchFamily="18" charset="0"/>
                <a:ea typeface="Georgia" charset="0"/>
                <a:cs typeface="Times New Roman" panose="02020603050405020304" pitchFamily="18" charset="0"/>
              </a:rPr>
              <a:t>Dalies</a:t>
            </a:r>
            <a:r>
              <a:rPr lang="en-US" sz="1400" b="1" dirty="0">
                <a:latin typeface="Times New Roman" panose="02020603050405020304" pitchFamily="18" charset="0"/>
                <a:ea typeface="Georgia" charset="0"/>
                <a:cs typeface="Times New Roman" panose="02020603050405020304" pitchFamily="18" charset="0"/>
              </a:rPr>
              <a:t> pavadinimas (</a:t>
            </a:r>
            <a:r>
              <a:rPr lang="lt-LT" sz="1400" b="1" dirty="0">
                <a:latin typeface="Times New Roman" panose="02020603050405020304" pitchFamily="18" charset="0"/>
                <a:ea typeface="Georgia" charset="0"/>
                <a:cs typeface="Times New Roman" panose="02020603050405020304" pitchFamily="18" charset="0"/>
              </a:rPr>
              <a:t>pvz. T</a:t>
            </a:r>
            <a:r>
              <a:rPr lang="en-US" sz="1400" b="1" dirty="0" err="1">
                <a:latin typeface="Times New Roman" panose="02020603050405020304" pitchFamily="18" charset="0"/>
                <a:ea typeface="Georgia" charset="0"/>
                <a:cs typeface="Times New Roman" panose="02020603050405020304" pitchFamily="18" charset="0"/>
              </a:rPr>
              <a:t>yrim</a:t>
            </a:r>
            <a:r>
              <a:rPr lang="lt-LT" sz="1400" b="1" dirty="0">
                <a:latin typeface="Times New Roman" panose="02020603050405020304" pitchFamily="18" charset="0"/>
                <a:ea typeface="Georgia" charset="0"/>
                <a:cs typeface="Times New Roman" panose="02020603050405020304" pitchFamily="18" charset="0"/>
              </a:rPr>
              <a:t>o</a:t>
            </a:r>
            <a:r>
              <a:rPr lang="en-US" sz="1400" b="1" dirty="0">
                <a:latin typeface="Times New Roman" panose="02020603050405020304" pitchFamily="18" charset="0"/>
                <a:ea typeface="Georgia" charset="0"/>
                <a:cs typeface="Times New Roman" panose="02020603050405020304" pitchFamily="18" charset="0"/>
              </a:rPr>
              <a:t> </a:t>
            </a:r>
            <a:r>
              <a:rPr lang="en-US" sz="1400" b="1" dirty="0" err="1">
                <a:latin typeface="Times New Roman" panose="02020603050405020304" pitchFamily="18" charset="0"/>
                <a:ea typeface="Georgia" charset="0"/>
                <a:cs typeface="Times New Roman" panose="02020603050405020304" pitchFamily="18" charset="0"/>
              </a:rPr>
              <a:t>rezultatai</a:t>
            </a:r>
            <a:r>
              <a:rPr lang="en-US" sz="1400" b="1" dirty="0">
                <a:latin typeface="Times New Roman" panose="02020603050405020304" pitchFamily="18" charset="0"/>
                <a:ea typeface="Georgia" charset="0"/>
                <a:cs typeface="Times New Roman" panose="02020603050405020304" pitchFamily="18" charset="0"/>
              </a:rPr>
              <a:t>)</a:t>
            </a:r>
          </a:p>
        </p:txBody>
      </p:sp>
      <p:sp>
        <p:nvSpPr>
          <p:cNvPr id="12" name="TextBox 11"/>
          <p:cNvSpPr txBox="1"/>
          <p:nvPr/>
        </p:nvSpPr>
        <p:spPr>
          <a:xfrm>
            <a:off x="422666" y="608088"/>
            <a:ext cx="6868679" cy="415498"/>
          </a:xfrm>
          <a:prstGeom prst="rect">
            <a:avLst/>
          </a:prstGeom>
          <a:noFill/>
        </p:spPr>
        <p:txBody>
          <a:bodyPr wrap="square" rtlCol="0">
            <a:spAutoFit/>
          </a:bodyPr>
          <a:lstStyle/>
          <a:p>
            <a:r>
              <a:rPr lang="en-US" sz="2100" b="1" dirty="0" err="1">
                <a:solidFill>
                  <a:srgbClr val="006600"/>
                </a:solidFill>
                <a:latin typeface="Times New Roman" panose="02020603050405020304" pitchFamily="18" charset="0"/>
                <a:ea typeface="Georgia" charset="0"/>
                <a:cs typeface="Times New Roman" panose="02020603050405020304" pitchFamily="18" charset="0"/>
              </a:rPr>
              <a:t>Ilgesnės</a:t>
            </a:r>
            <a:r>
              <a:rPr lang="en-US" sz="2100" b="1" dirty="0">
                <a:solidFill>
                  <a:srgbClr val="006600"/>
                </a:solidFill>
                <a:latin typeface="Times New Roman" panose="02020603050405020304" pitchFamily="18" charset="0"/>
                <a:ea typeface="Georgia" charset="0"/>
                <a:cs typeface="Times New Roman" panose="02020603050405020304" pitchFamily="18" charset="0"/>
              </a:rPr>
              <a:t> </a:t>
            </a:r>
            <a:r>
              <a:rPr lang="en-US" sz="2100" b="1" dirty="0" err="1">
                <a:solidFill>
                  <a:srgbClr val="006600"/>
                </a:solidFill>
                <a:latin typeface="Times New Roman" panose="02020603050405020304" pitchFamily="18" charset="0"/>
                <a:ea typeface="Georgia" charset="0"/>
                <a:cs typeface="Times New Roman" panose="02020603050405020304" pitchFamily="18" charset="0"/>
              </a:rPr>
              <a:t>tekstinės</a:t>
            </a:r>
            <a:r>
              <a:rPr lang="en-US" sz="2100" b="1" dirty="0">
                <a:solidFill>
                  <a:srgbClr val="006600"/>
                </a:solidFill>
                <a:latin typeface="Times New Roman" panose="02020603050405020304" pitchFamily="18" charset="0"/>
                <a:ea typeface="Georgia" charset="0"/>
                <a:cs typeface="Times New Roman" panose="02020603050405020304" pitchFamily="18" charset="0"/>
              </a:rPr>
              <a:t> </a:t>
            </a:r>
            <a:r>
              <a:rPr lang="en-US" sz="2100" b="1" dirty="0" err="1">
                <a:solidFill>
                  <a:srgbClr val="006600"/>
                </a:solidFill>
                <a:latin typeface="Times New Roman" panose="02020603050405020304" pitchFamily="18" charset="0"/>
                <a:ea typeface="Georgia" charset="0"/>
                <a:cs typeface="Times New Roman" panose="02020603050405020304" pitchFamily="18" charset="0"/>
              </a:rPr>
              <a:t>skaidrės</a:t>
            </a:r>
            <a:r>
              <a:rPr lang="en-US" sz="2100" b="1" dirty="0">
                <a:solidFill>
                  <a:srgbClr val="006600"/>
                </a:solidFill>
                <a:latin typeface="Times New Roman" panose="02020603050405020304" pitchFamily="18" charset="0"/>
                <a:ea typeface="Georgia" charset="0"/>
                <a:cs typeface="Times New Roman" panose="02020603050405020304" pitchFamily="18" charset="0"/>
              </a:rPr>
              <a:t> </a:t>
            </a:r>
            <a:r>
              <a:rPr lang="en-US" sz="2100" b="1" dirty="0" err="1">
                <a:solidFill>
                  <a:srgbClr val="006600"/>
                </a:solidFill>
                <a:latin typeface="Times New Roman" panose="02020603050405020304" pitchFamily="18" charset="0"/>
                <a:ea typeface="Georgia" charset="0"/>
                <a:cs typeface="Times New Roman" panose="02020603050405020304" pitchFamily="18" charset="0"/>
              </a:rPr>
              <a:t>pavadinimas</a:t>
            </a:r>
            <a:endParaRPr lang="en-US" sz="2100" b="1" dirty="0">
              <a:solidFill>
                <a:srgbClr val="006600"/>
              </a:solidFill>
              <a:latin typeface="Times New Roman" panose="02020603050405020304" pitchFamily="18" charset="0"/>
              <a:ea typeface="Georgia" charset="0"/>
              <a:cs typeface="Times New Roman" panose="02020603050405020304" pitchFamily="18" charset="0"/>
            </a:endParaRPr>
          </a:p>
        </p:txBody>
      </p:sp>
      <p:sp>
        <p:nvSpPr>
          <p:cNvPr id="17" name="TextBox 16"/>
          <p:cNvSpPr txBox="1"/>
          <p:nvPr/>
        </p:nvSpPr>
        <p:spPr>
          <a:xfrm>
            <a:off x="422665" y="1129397"/>
            <a:ext cx="8434083" cy="3785652"/>
          </a:xfrm>
          <a:prstGeom prst="rect">
            <a:avLst/>
          </a:prstGeom>
          <a:noFill/>
        </p:spPr>
        <p:txBody>
          <a:bodyPr wrap="square" rtlCol="0">
            <a:spAutoFit/>
          </a:bodyPr>
          <a:lstStyle/>
          <a:p>
            <a:pPr algn="just"/>
            <a:r>
              <a:rPr lang="en-US" sz="2200" b="1" dirty="0" err="1">
                <a:latin typeface="Times New Roman" panose="02020603050405020304" pitchFamily="18" charset="0"/>
                <a:ea typeface="Georgia" charset="0"/>
                <a:cs typeface="Times New Roman" panose="02020603050405020304" pitchFamily="18" charset="0"/>
              </a:rPr>
              <a:t>Tik</a:t>
            </a:r>
            <a:r>
              <a:rPr lang="en-US" sz="2200" b="1" dirty="0">
                <a:latin typeface="Times New Roman" panose="02020603050405020304" pitchFamily="18" charset="0"/>
                <a:ea typeface="Georgia" charset="0"/>
                <a:cs typeface="Times New Roman" panose="02020603050405020304" pitchFamily="18" charset="0"/>
              </a:rPr>
              <a:t> </a:t>
            </a:r>
            <a:r>
              <a:rPr lang="en-US" sz="2200" b="1" dirty="0" err="1">
                <a:latin typeface="Times New Roman" panose="02020603050405020304" pitchFamily="18" charset="0"/>
                <a:ea typeface="Georgia" charset="0"/>
                <a:cs typeface="Times New Roman" panose="02020603050405020304" pitchFamily="18" charset="0"/>
              </a:rPr>
              <a:t>šiame</a:t>
            </a:r>
            <a:r>
              <a:rPr lang="en-US" sz="2200" b="1" dirty="0">
                <a:latin typeface="Times New Roman" panose="02020603050405020304" pitchFamily="18" charset="0"/>
                <a:ea typeface="Georgia" charset="0"/>
                <a:cs typeface="Times New Roman" panose="02020603050405020304" pitchFamily="18" charset="0"/>
              </a:rPr>
              <a:t> </a:t>
            </a:r>
            <a:r>
              <a:rPr lang="en-US" sz="2200" b="1" dirty="0" err="1">
                <a:latin typeface="Times New Roman" panose="02020603050405020304" pitchFamily="18" charset="0"/>
                <a:ea typeface="Georgia" charset="0"/>
                <a:cs typeface="Times New Roman" panose="02020603050405020304" pitchFamily="18" charset="0"/>
              </a:rPr>
              <a:t>universitete</a:t>
            </a:r>
            <a:r>
              <a:rPr lang="en-US" sz="2200" b="1" dirty="0">
                <a:latin typeface="Times New Roman" panose="02020603050405020304" pitchFamily="18" charset="0"/>
                <a:ea typeface="Georgia" charset="0"/>
                <a:cs typeface="Times New Roman" panose="02020603050405020304" pitchFamily="18" charset="0"/>
              </a:rPr>
              <a:t>:</a:t>
            </a:r>
          </a:p>
          <a:p>
            <a:pPr marL="266700" indent="-266700" algn="just">
              <a:spcAft>
                <a:spcPts val="1200"/>
              </a:spcAft>
              <a:buClr>
                <a:srgbClr val="249B47"/>
              </a:buClr>
              <a:buSzPct val="80000"/>
              <a:buFont typeface="Wingdings" panose="05000000000000000000" pitchFamily="2" charset="2"/>
              <a:buChar char="Ø"/>
            </a:pPr>
            <a:r>
              <a:rPr lang="en-US" sz="2200" dirty="0" err="1">
                <a:latin typeface="Times New Roman" panose="02020603050405020304" pitchFamily="18" charset="0"/>
                <a:ea typeface="Georgia" charset="0"/>
                <a:cs typeface="Times New Roman" panose="02020603050405020304" pitchFamily="18" charset="0"/>
              </a:rPr>
              <a:t>Susikursite</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Jūsų</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poreikius</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atitinkantį</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asmeninį</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studijų</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planą</a:t>
            </a:r>
            <a:r>
              <a:rPr lang="en-US" sz="2200" dirty="0">
                <a:latin typeface="Times New Roman" panose="02020603050405020304" pitchFamily="18" charset="0"/>
                <a:ea typeface="Georgia" charset="0"/>
                <a:cs typeface="Times New Roman" panose="02020603050405020304" pitchFamily="18" charset="0"/>
              </a:rPr>
              <a:t>, į </a:t>
            </a:r>
            <a:r>
              <a:rPr lang="en-US" sz="2200" dirty="0" err="1">
                <a:latin typeface="Times New Roman" panose="02020603050405020304" pitchFamily="18" charset="0"/>
                <a:ea typeface="Georgia" charset="0"/>
                <a:cs typeface="Times New Roman" panose="02020603050405020304" pitchFamily="18" charset="0"/>
              </a:rPr>
              <a:t>kurį</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galėsite</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įtraukti</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dvigubą</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kvalifikaciją</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suteikiančios</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gretutinių</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studijų</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programos</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dalykus</a:t>
            </a:r>
            <a:r>
              <a:rPr lang="en-US" sz="2200" dirty="0">
                <a:latin typeface="Times New Roman" panose="02020603050405020304" pitchFamily="18" charset="0"/>
                <a:ea typeface="Georgia" charset="0"/>
                <a:cs typeface="Times New Roman" panose="02020603050405020304" pitchFamily="18" charset="0"/>
              </a:rPr>
              <a:t>;</a:t>
            </a:r>
          </a:p>
          <a:p>
            <a:pPr marL="266700" indent="-266700" algn="just">
              <a:spcAft>
                <a:spcPts val="1200"/>
              </a:spcAft>
              <a:buClr>
                <a:srgbClr val="249B47"/>
              </a:buClr>
              <a:buSzPct val="80000"/>
              <a:buFont typeface="Wingdings" panose="05000000000000000000" pitchFamily="2" charset="2"/>
              <a:buChar char="Ø"/>
            </a:pPr>
            <a:r>
              <a:rPr lang="en-US" sz="2200" dirty="0" err="1">
                <a:latin typeface="Times New Roman" panose="02020603050405020304" pitchFamily="18" charset="0"/>
                <a:ea typeface="Georgia" charset="0"/>
                <a:cs typeface="Times New Roman" panose="02020603050405020304" pitchFamily="18" charset="0"/>
              </a:rPr>
              <a:t>Įgysite</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tarptautinės</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patirties</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pasirinkę</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iš</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daugiau</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nei</a:t>
            </a:r>
            <a:r>
              <a:rPr lang="en-US" sz="2200" dirty="0">
                <a:latin typeface="Times New Roman" panose="02020603050405020304" pitchFamily="18" charset="0"/>
                <a:ea typeface="Georgia" charset="0"/>
                <a:cs typeface="Times New Roman" panose="02020603050405020304" pitchFamily="18" charset="0"/>
              </a:rPr>
              <a:t> 300 </a:t>
            </a:r>
            <a:r>
              <a:rPr lang="en-US" sz="2200" dirty="0" err="1">
                <a:latin typeface="Times New Roman" panose="02020603050405020304" pitchFamily="18" charset="0"/>
                <a:ea typeface="Georgia" charset="0"/>
                <a:cs typeface="Times New Roman" panose="02020603050405020304" pitchFamily="18" charset="0"/>
              </a:rPr>
              <a:t>užsienio</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universitetų</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bei</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tyrimų</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centrų</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kuriuose</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susikalbėti</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padės</a:t>
            </a:r>
            <a:r>
              <a:rPr lang="en-US" sz="2200" dirty="0">
                <a:latin typeface="Times New Roman" panose="02020603050405020304" pitchFamily="18" charset="0"/>
                <a:ea typeface="Georgia" charset="0"/>
                <a:cs typeface="Times New Roman" panose="02020603050405020304" pitchFamily="18" charset="0"/>
              </a:rPr>
              <a:t> 30 </a:t>
            </a:r>
            <a:r>
              <a:rPr lang="en-US" sz="2200" dirty="0" err="1">
                <a:latin typeface="Times New Roman" panose="02020603050405020304" pitchFamily="18" charset="0"/>
                <a:ea typeface="Georgia" charset="0"/>
                <a:cs typeface="Times New Roman" panose="02020603050405020304" pitchFamily="18" charset="0"/>
              </a:rPr>
              <a:t>dėstomų</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pasaulio</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kalbų</a:t>
            </a:r>
            <a:r>
              <a:rPr lang="en-US" sz="2200" dirty="0">
                <a:latin typeface="Times New Roman" panose="02020603050405020304" pitchFamily="18" charset="0"/>
                <a:ea typeface="Georgia" charset="0"/>
                <a:cs typeface="Times New Roman" panose="02020603050405020304" pitchFamily="18" charset="0"/>
              </a:rPr>
              <a:t>;</a:t>
            </a:r>
          </a:p>
          <a:p>
            <a:pPr marL="266700" indent="-266700" algn="just">
              <a:buClr>
                <a:srgbClr val="249B47"/>
              </a:buClr>
              <a:buSzPct val="80000"/>
              <a:buFont typeface="Wingdings" panose="05000000000000000000" pitchFamily="2" charset="2"/>
              <a:buChar char="Ø"/>
            </a:pPr>
            <a:r>
              <a:rPr lang="en-US" sz="2200" dirty="0" err="1">
                <a:latin typeface="Times New Roman" panose="02020603050405020304" pitchFamily="18" charset="0"/>
                <a:ea typeface="Georgia" charset="0"/>
                <a:cs typeface="Times New Roman" panose="02020603050405020304" pitchFamily="18" charset="0"/>
              </a:rPr>
              <a:t>Išvydę</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pirmojo</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profesionalaus</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universitetinio</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teatro</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Lietuvoje</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pasirodymus</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bei</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išgirdę</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Muzikos</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akademijos</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atlikėjų</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akordus</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pajusite</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kaip</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tampate</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neatsiejama</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Kauno</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kultūrinio</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gyvenimo</a:t>
            </a:r>
            <a:r>
              <a:rPr lang="en-US" sz="2200" dirty="0">
                <a:latin typeface="Times New Roman" panose="02020603050405020304" pitchFamily="18" charset="0"/>
                <a:ea typeface="Georgia" charset="0"/>
                <a:cs typeface="Times New Roman" panose="02020603050405020304" pitchFamily="18" charset="0"/>
              </a:rPr>
              <a:t> </a:t>
            </a:r>
            <a:r>
              <a:rPr lang="en-US" sz="2200" dirty="0" err="1">
                <a:latin typeface="Times New Roman" panose="02020603050405020304" pitchFamily="18" charset="0"/>
                <a:ea typeface="Georgia" charset="0"/>
                <a:cs typeface="Times New Roman" panose="02020603050405020304" pitchFamily="18" charset="0"/>
              </a:rPr>
              <a:t>dalimi</a:t>
            </a:r>
            <a:r>
              <a:rPr lang="en-US" sz="2200" dirty="0">
                <a:latin typeface="Times New Roman" panose="02020603050405020304" pitchFamily="18" charset="0"/>
                <a:ea typeface="Georgia" charset="0"/>
                <a:cs typeface="Times New Roman" panose="02020603050405020304" pitchFamily="18" charset="0"/>
              </a:rPr>
              <a:t>.</a:t>
            </a:r>
            <a:endParaRPr lang="en-US" sz="2200" dirty="0">
              <a:solidFill>
                <a:srgbClr val="262A34"/>
              </a:solidFill>
              <a:latin typeface="Times New Roman" panose="02020603050405020304" pitchFamily="18" charset="0"/>
              <a:ea typeface="Georgia" charset="0"/>
              <a:cs typeface="Times New Roman" panose="02020603050405020304" pitchFamily="18" charset="0"/>
            </a:endParaRPr>
          </a:p>
        </p:txBody>
      </p:sp>
      <p:pic>
        <p:nvPicPr>
          <p:cNvPr id="10" name="Paveikslėlis 9">
            <a:extLst>
              <a:ext uri="{FF2B5EF4-FFF2-40B4-BE49-F238E27FC236}">
                <a16:creationId xmlns:a16="http://schemas.microsoft.com/office/drawing/2014/main" id="{EA2051B1-B1D3-4251-9257-F8D20288019D}"/>
              </a:ext>
            </a:extLst>
          </p:cNvPr>
          <p:cNvPicPr>
            <a:picLocks noChangeAspect="1"/>
          </p:cNvPicPr>
          <p:nvPr/>
        </p:nvPicPr>
        <p:blipFill>
          <a:blip r:embed="rId2"/>
          <a:stretch>
            <a:fillRect/>
          </a:stretch>
        </p:blipFill>
        <p:spPr>
          <a:xfrm>
            <a:off x="7648476" y="103978"/>
            <a:ext cx="1208273" cy="398299"/>
          </a:xfrm>
          <a:prstGeom prst="rect">
            <a:avLst/>
          </a:prstGeom>
        </p:spPr>
      </p:pic>
      <p:sp>
        <p:nvSpPr>
          <p:cNvPr id="6" name="TextBox 5"/>
          <p:cNvSpPr txBox="1"/>
          <p:nvPr/>
        </p:nvSpPr>
        <p:spPr>
          <a:xfrm>
            <a:off x="8757193" y="4819650"/>
            <a:ext cx="314325"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7</a:t>
            </a:r>
            <a:endParaRPr lang="lt-LT"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6955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0721" y="113762"/>
            <a:ext cx="3200400" cy="4364436"/>
          </a:xfrm>
          <a:prstGeom prst="rect">
            <a:avLst/>
          </a:prstGeom>
        </p:spPr>
      </p:pic>
      <p:sp>
        <p:nvSpPr>
          <p:cNvPr id="17" name="TextBox 16"/>
          <p:cNvSpPr txBox="1"/>
          <p:nvPr/>
        </p:nvSpPr>
        <p:spPr>
          <a:xfrm>
            <a:off x="192137" y="1160734"/>
            <a:ext cx="4760220" cy="3477875"/>
          </a:xfrm>
          <a:prstGeom prst="rect">
            <a:avLst/>
          </a:prstGeom>
          <a:noFill/>
        </p:spPr>
        <p:txBody>
          <a:bodyPr wrap="square" rtlCol="0">
            <a:spAutoFit/>
          </a:bodyPr>
          <a:lstStyle/>
          <a:p>
            <a:pPr algn="just"/>
            <a:r>
              <a:rPr lang="en-US" sz="2000" dirty="0" err="1">
                <a:latin typeface="Times New Roman" panose="02020603050405020304" pitchFamily="18" charset="0"/>
                <a:ea typeface="Georgia" charset="0"/>
                <a:cs typeface="Times New Roman" panose="02020603050405020304" pitchFamily="18" charset="0"/>
              </a:rPr>
              <a:t>Atpažįstamas</a:t>
            </a:r>
            <a:r>
              <a:rPr lang="en-US" sz="2000" dirty="0">
                <a:latin typeface="Times New Roman" panose="02020603050405020304" pitchFamily="18" charset="0"/>
                <a:ea typeface="Georgia" charset="0"/>
                <a:cs typeface="Times New Roman" panose="02020603050405020304" pitchFamily="18" charset="0"/>
              </a:rPr>
              <a:t> </a:t>
            </a:r>
            <a:r>
              <a:rPr lang="en-US" sz="2000" dirty="0" err="1">
                <a:latin typeface="Times New Roman" panose="02020603050405020304" pitchFamily="18" charset="0"/>
                <a:ea typeface="Georgia" charset="0"/>
                <a:cs typeface="Times New Roman" panose="02020603050405020304" pitchFamily="18" charset="0"/>
              </a:rPr>
              <a:t>kaip</a:t>
            </a:r>
            <a:r>
              <a:rPr lang="en-US" sz="2000" dirty="0">
                <a:latin typeface="Times New Roman" panose="02020603050405020304" pitchFamily="18" charset="0"/>
                <a:ea typeface="Georgia" charset="0"/>
                <a:cs typeface="Times New Roman" panose="02020603050405020304" pitchFamily="18" charset="0"/>
              </a:rPr>
              <a:t> </a:t>
            </a:r>
            <a:r>
              <a:rPr lang="en-US" sz="2000" dirty="0" err="1">
                <a:latin typeface="Times New Roman" panose="02020603050405020304" pitchFamily="18" charset="0"/>
                <a:ea typeface="Georgia" charset="0"/>
                <a:cs typeface="Times New Roman" panose="02020603050405020304" pitchFamily="18" charset="0"/>
              </a:rPr>
              <a:t>vienas</a:t>
            </a:r>
            <a:r>
              <a:rPr lang="en-US" sz="2000" dirty="0">
                <a:latin typeface="Times New Roman" panose="02020603050405020304" pitchFamily="18" charset="0"/>
                <a:ea typeface="Georgia" charset="0"/>
                <a:cs typeface="Times New Roman" panose="02020603050405020304" pitchFamily="18" charset="0"/>
              </a:rPr>
              <a:t> </a:t>
            </a:r>
            <a:r>
              <a:rPr lang="en-US" sz="2000" dirty="0" err="1">
                <a:latin typeface="Times New Roman" panose="02020603050405020304" pitchFamily="18" charset="0"/>
                <a:ea typeface="Georgia" charset="0"/>
                <a:cs typeface="Times New Roman" panose="02020603050405020304" pitchFamily="18" charset="0"/>
              </a:rPr>
              <a:t>iš</a:t>
            </a:r>
            <a:r>
              <a:rPr lang="en-US" sz="2000" dirty="0">
                <a:latin typeface="Times New Roman" panose="02020603050405020304" pitchFamily="18" charset="0"/>
                <a:ea typeface="Georgia" charset="0"/>
                <a:cs typeface="Times New Roman" panose="02020603050405020304" pitchFamily="18" charset="0"/>
              </a:rPr>
              <a:t> 700 </a:t>
            </a:r>
            <a:r>
              <a:rPr lang="en-US" sz="2000" dirty="0" err="1">
                <a:latin typeface="Times New Roman" panose="02020603050405020304" pitchFamily="18" charset="0"/>
                <a:ea typeface="Georgia" charset="0"/>
                <a:cs typeface="Times New Roman" panose="02020603050405020304" pitchFamily="18" charset="0"/>
              </a:rPr>
              <a:t>geriausių</a:t>
            </a:r>
            <a:r>
              <a:rPr lang="en-US" sz="2000" dirty="0">
                <a:latin typeface="Times New Roman" panose="02020603050405020304" pitchFamily="18" charset="0"/>
                <a:ea typeface="Georgia" charset="0"/>
                <a:cs typeface="Times New Roman" panose="02020603050405020304" pitchFamily="18" charset="0"/>
              </a:rPr>
              <a:t> </a:t>
            </a:r>
            <a:r>
              <a:rPr lang="en-US" sz="2000" dirty="0" err="1">
                <a:latin typeface="Times New Roman" panose="02020603050405020304" pitchFamily="18" charset="0"/>
                <a:ea typeface="Georgia" charset="0"/>
                <a:cs typeface="Times New Roman" panose="02020603050405020304" pitchFamily="18" charset="0"/>
              </a:rPr>
              <a:t>pasaulio</a:t>
            </a:r>
            <a:r>
              <a:rPr lang="en-US" sz="2000" dirty="0">
                <a:latin typeface="Times New Roman" panose="02020603050405020304" pitchFamily="18" charset="0"/>
                <a:ea typeface="Georgia" charset="0"/>
                <a:cs typeface="Times New Roman" panose="02020603050405020304" pitchFamily="18" charset="0"/>
              </a:rPr>
              <a:t> </a:t>
            </a:r>
            <a:r>
              <a:rPr lang="en-US" sz="2000" dirty="0" err="1">
                <a:latin typeface="Times New Roman" panose="02020603050405020304" pitchFamily="18" charset="0"/>
                <a:ea typeface="Georgia" charset="0"/>
                <a:cs typeface="Times New Roman" panose="02020603050405020304" pitchFamily="18" charset="0"/>
              </a:rPr>
              <a:t>universitetų</a:t>
            </a:r>
            <a:r>
              <a:rPr lang="en-US" sz="2000" dirty="0">
                <a:latin typeface="Times New Roman" panose="02020603050405020304" pitchFamily="18" charset="0"/>
                <a:ea typeface="Georgia" charset="0"/>
                <a:cs typeface="Times New Roman" panose="02020603050405020304" pitchFamily="18" charset="0"/>
              </a:rPr>
              <a:t> VDU </a:t>
            </a:r>
            <a:r>
              <a:rPr lang="en-US" sz="2000" dirty="0" err="1">
                <a:latin typeface="Times New Roman" panose="02020603050405020304" pitchFamily="18" charset="0"/>
                <a:ea typeface="Georgia" charset="0"/>
                <a:cs typeface="Times New Roman" panose="02020603050405020304" pitchFamily="18" charset="0"/>
              </a:rPr>
              <a:t>vienintelis</a:t>
            </a:r>
            <a:r>
              <a:rPr lang="en-US" sz="2000" dirty="0">
                <a:latin typeface="Times New Roman" panose="02020603050405020304" pitchFamily="18" charset="0"/>
                <a:ea typeface="Georgia" charset="0"/>
                <a:cs typeface="Times New Roman" panose="02020603050405020304" pitchFamily="18" charset="0"/>
              </a:rPr>
              <a:t> </a:t>
            </a:r>
            <a:r>
              <a:rPr lang="en-US" sz="2000" dirty="0" err="1">
                <a:latin typeface="Times New Roman" panose="02020603050405020304" pitchFamily="18" charset="0"/>
                <a:ea typeface="Georgia" charset="0"/>
                <a:cs typeface="Times New Roman" panose="02020603050405020304" pitchFamily="18" charset="0"/>
              </a:rPr>
              <a:t>šalyje</a:t>
            </a:r>
            <a:r>
              <a:rPr lang="en-US" sz="2000" dirty="0">
                <a:latin typeface="Times New Roman" panose="02020603050405020304" pitchFamily="18" charset="0"/>
                <a:ea typeface="Georgia" charset="0"/>
                <a:cs typeface="Times New Roman" panose="02020603050405020304" pitchFamily="18" charset="0"/>
              </a:rPr>
              <a:t> </a:t>
            </a:r>
            <a:r>
              <a:rPr lang="en-US" sz="2000" dirty="0" err="1">
                <a:latin typeface="Times New Roman" panose="02020603050405020304" pitchFamily="18" charset="0"/>
                <a:ea typeface="Georgia" charset="0"/>
                <a:cs typeface="Times New Roman" panose="02020603050405020304" pitchFamily="18" charset="0"/>
              </a:rPr>
              <a:t>siūlo</a:t>
            </a:r>
            <a:r>
              <a:rPr lang="en-US" sz="2000" dirty="0">
                <a:latin typeface="Times New Roman" panose="02020603050405020304" pitchFamily="18" charset="0"/>
                <a:ea typeface="Georgia" charset="0"/>
                <a:cs typeface="Times New Roman" panose="02020603050405020304" pitchFamily="18" charset="0"/>
              </a:rPr>
              <a:t> </a:t>
            </a:r>
            <a:r>
              <a:rPr lang="en-US" sz="2000" i="1" dirty="0" err="1">
                <a:latin typeface="Times New Roman" panose="02020603050405020304" pitchFamily="18" charset="0"/>
                <a:ea typeface="Georgia" charset="0"/>
                <a:cs typeface="Times New Roman" panose="02020603050405020304" pitchFamily="18" charset="0"/>
              </a:rPr>
              <a:t>artes</a:t>
            </a:r>
            <a:r>
              <a:rPr lang="en-US" sz="2000" i="1" dirty="0">
                <a:latin typeface="Times New Roman" panose="02020603050405020304" pitchFamily="18" charset="0"/>
                <a:ea typeface="Georgia" charset="0"/>
                <a:cs typeface="Times New Roman" panose="02020603050405020304" pitchFamily="18" charset="0"/>
              </a:rPr>
              <a:t> </a:t>
            </a:r>
            <a:r>
              <a:rPr lang="en-US" sz="2000" i="1" dirty="0" err="1">
                <a:latin typeface="Times New Roman" panose="02020603050405020304" pitchFamily="18" charset="0"/>
                <a:ea typeface="Georgia" charset="0"/>
                <a:cs typeface="Times New Roman" panose="02020603050405020304" pitchFamily="18" charset="0"/>
              </a:rPr>
              <a:t>liberales</a:t>
            </a:r>
            <a:r>
              <a:rPr lang="en-US" sz="2000" i="1" dirty="0">
                <a:latin typeface="Times New Roman" panose="02020603050405020304" pitchFamily="18" charset="0"/>
                <a:ea typeface="Georgia" charset="0"/>
                <a:cs typeface="Times New Roman" panose="02020603050405020304" pitchFamily="18" charset="0"/>
              </a:rPr>
              <a:t> </a:t>
            </a:r>
            <a:r>
              <a:rPr lang="en-US" sz="2000" dirty="0" err="1">
                <a:latin typeface="Times New Roman" panose="02020603050405020304" pitchFamily="18" charset="0"/>
                <a:ea typeface="Georgia" charset="0"/>
                <a:cs typeface="Times New Roman" panose="02020603050405020304" pitchFamily="18" charset="0"/>
              </a:rPr>
              <a:t>principais</a:t>
            </a:r>
            <a:r>
              <a:rPr lang="en-US" sz="2000" dirty="0">
                <a:latin typeface="Times New Roman" panose="02020603050405020304" pitchFamily="18" charset="0"/>
                <a:ea typeface="Georgia" charset="0"/>
                <a:cs typeface="Times New Roman" panose="02020603050405020304" pitchFamily="18" charset="0"/>
              </a:rPr>
              <a:t> </a:t>
            </a:r>
            <a:r>
              <a:rPr lang="en-US" sz="2000" dirty="0" err="1">
                <a:latin typeface="Times New Roman" panose="02020603050405020304" pitchFamily="18" charset="0"/>
                <a:ea typeface="Georgia" charset="0"/>
                <a:cs typeface="Times New Roman" panose="02020603050405020304" pitchFamily="18" charset="0"/>
              </a:rPr>
              <a:t>grįstas</a:t>
            </a:r>
            <a:r>
              <a:rPr lang="en-US" sz="2000" dirty="0">
                <a:latin typeface="Times New Roman" panose="02020603050405020304" pitchFamily="18" charset="0"/>
                <a:ea typeface="Georgia" charset="0"/>
                <a:cs typeface="Times New Roman" panose="02020603050405020304" pitchFamily="18" charset="0"/>
              </a:rPr>
              <a:t> </a:t>
            </a:r>
            <a:r>
              <a:rPr lang="en-US" sz="2000" dirty="0" err="1">
                <a:latin typeface="Times New Roman" panose="02020603050405020304" pitchFamily="18" charset="0"/>
                <a:ea typeface="Georgia" charset="0"/>
                <a:cs typeface="Times New Roman" panose="02020603050405020304" pitchFamily="18" charset="0"/>
              </a:rPr>
              <a:t>studijas</a:t>
            </a:r>
            <a:r>
              <a:rPr lang="en-US" sz="2000" dirty="0">
                <a:latin typeface="Times New Roman" panose="02020603050405020304" pitchFamily="18" charset="0"/>
                <a:ea typeface="Georgia" charset="0"/>
                <a:cs typeface="Times New Roman" panose="02020603050405020304" pitchFamily="18" charset="0"/>
              </a:rPr>
              <a:t>.</a:t>
            </a:r>
          </a:p>
          <a:p>
            <a:pPr algn="just"/>
            <a:endParaRPr lang="en-US" sz="2000" dirty="0">
              <a:latin typeface="Times New Roman" panose="02020603050405020304" pitchFamily="18" charset="0"/>
              <a:ea typeface="Georgia" charset="0"/>
              <a:cs typeface="Times New Roman" panose="02020603050405020304" pitchFamily="18" charset="0"/>
            </a:endParaRPr>
          </a:p>
          <a:p>
            <a:pPr algn="just"/>
            <a:r>
              <a:rPr lang="en-US" sz="2000" dirty="0" err="1">
                <a:latin typeface="Times New Roman" panose="02020603050405020304" pitchFamily="18" charset="0"/>
                <a:ea typeface="Georgia" charset="0"/>
                <a:cs typeface="Times New Roman" panose="02020603050405020304" pitchFamily="18" charset="0"/>
              </a:rPr>
              <a:t>Dešimtyje</a:t>
            </a:r>
            <a:r>
              <a:rPr lang="en-US" sz="2000" dirty="0">
                <a:latin typeface="Times New Roman" panose="02020603050405020304" pitchFamily="18" charset="0"/>
                <a:ea typeface="Georgia" charset="0"/>
                <a:cs typeface="Times New Roman" panose="02020603050405020304" pitchFamily="18" charset="0"/>
              </a:rPr>
              <a:t> </a:t>
            </a:r>
            <a:r>
              <a:rPr lang="en-US" sz="2000" dirty="0" err="1">
                <a:latin typeface="Times New Roman" panose="02020603050405020304" pitchFamily="18" charset="0"/>
                <a:ea typeface="Georgia" charset="0"/>
                <a:cs typeface="Times New Roman" panose="02020603050405020304" pitchFamily="18" charset="0"/>
              </a:rPr>
              <a:t>fakultetų</a:t>
            </a:r>
            <a:r>
              <a:rPr lang="en-US" sz="2000" dirty="0">
                <a:latin typeface="Times New Roman" panose="02020603050405020304" pitchFamily="18" charset="0"/>
                <a:ea typeface="Georgia" charset="0"/>
                <a:cs typeface="Times New Roman" panose="02020603050405020304" pitchFamily="18" charset="0"/>
              </a:rPr>
              <a:t> </a:t>
            </a:r>
            <a:r>
              <a:rPr lang="en-US" sz="2000" dirty="0" err="1">
                <a:latin typeface="Times New Roman" panose="02020603050405020304" pitchFamily="18" charset="0"/>
                <a:ea typeface="Georgia" charset="0"/>
                <a:cs typeface="Times New Roman" panose="02020603050405020304" pitchFamily="18" charset="0"/>
              </a:rPr>
              <a:t>Jūsų</a:t>
            </a:r>
            <a:r>
              <a:rPr lang="en-US" sz="2000" dirty="0">
                <a:latin typeface="Times New Roman" panose="02020603050405020304" pitchFamily="18" charset="0"/>
                <a:ea typeface="Georgia" charset="0"/>
                <a:cs typeface="Times New Roman" panose="02020603050405020304" pitchFamily="18" charset="0"/>
              </a:rPr>
              <a:t> </a:t>
            </a:r>
            <a:r>
              <a:rPr lang="en-US" sz="2000" dirty="0" err="1">
                <a:latin typeface="Times New Roman" panose="02020603050405020304" pitchFamily="18" charset="0"/>
                <a:ea typeface="Georgia" charset="0"/>
                <a:cs typeface="Times New Roman" panose="02020603050405020304" pitchFamily="18" charset="0"/>
              </a:rPr>
              <a:t>laukia</a:t>
            </a:r>
            <a:r>
              <a:rPr lang="en-US" sz="2000" dirty="0">
                <a:latin typeface="Times New Roman" panose="02020603050405020304" pitchFamily="18" charset="0"/>
                <a:ea typeface="Georgia" charset="0"/>
                <a:cs typeface="Times New Roman" panose="02020603050405020304" pitchFamily="18" charset="0"/>
              </a:rPr>
              <a:t> 39 </a:t>
            </a:r>
            <a:r>
              <a:rPr lang="en-US" sz="2000" dirty="0" err="1">
                <a:latin typeface="Times New Roman" panose="02020603050405020304" pitchFamily="18" charset="0"/>
                <a:ea typeface="Georgia" charset="0"/>
                <a:cs typeface="Times New Roman" panose="02020603050405020304" pitchFamily="18" charset="0"/>
              </a:rPr>
              <a:t>bakalauro</a:t>
            </a:r>
            <a:r>
              <a:rPr lang="en-US" sz="2000" dirty="0">
                <a:latin typeface="Times New Roman" panose="02020603050405020304" pitchFamily="18" charset="0"/>
                <a:ea typeface="Georgia" charset="0"/>
                <a:cs typeface="Times New Roman" panose="02020603050405020304" pitchFamily="18" charset="0"/>
              </a:rPr>
              <a:t> (3 </a:t>
            </a:r>
            <a:r>
              <a:rPr lang="en-US" sz="2000" dirty="0" err="1">
                <a:latin typeface="Times New Roman" panose="02020603050405020304" pitchFamily="18" charset="0"/>
                <a:ea typeface="Georgia" charset="0"/>
                <a:cs typeface="Times New Roman" panose="02020603050405020304" pitchFamily="18" charset="0"/>
              </a:rPr>
              <a:t>iš</a:t>
            </a:r>
            <a:r>
              <a:rPr lang="en-US" sz="2000" dirty="0">
                <a:latin typeface="Times New Roman" panose="02020603050405020304" pitchFamily="18" charset="0"/>
                <a:ea typeface="Georgia" charset="0"/>
                <a:cs typeface="Times New Roman" panose="02020603050405020304" pitchFamily="18" charset="0"/>
              </a:rPr>
              <a:t> </a:t>
            </a:r>
            <a:r>
              <a:rPr lang="en-US" sz="2000" dirty="0" err="1">
                <a:latin typeface="Times New Roman" panose="02020603050405020304" pitchFamily="18" charset="0"/>
                <a:ea typeface="Georgia" charset="0"/>
                <a:cs typeface="Times New Roman" panose="02020603050405020304" pitchFamily="18" charset="0"/>
              </a:rPr>
              <a:t>jų</a:t>
            </a:r>
            <a:r>
              <a:rPr lang="en-US" sz="2000" dirty="0">
                <a:latin typeface="Times New Roman" panose="02020603050405020304" pitchFamily="18" charset="0"/>
                <a:ea typeface="Georgia" charset="0"/>
                <a:cs typeface="Times New Roman" panose="02020603050405020304" pitchFamily="18" charset="0"/>
              </a:rPr>
              <a:t> – </a:t>
            </a:r>
            <a:r>
              <a:rPr lang="en-US" sz="2000" dirty="0" err="1">
                <a:latin typeface="Times New Roman" panose="02020603050405020304" pitchFamily="18" charset="0"/>
                <a:ea typeface="Georgia" charset="0"/>
                <a:cs typeface="Times New Roman" panose="02020603050405020304" pitchFamily="18" charset="0"/>
              </a:rPr>
              <a:t>anglų</a:t>
            </a:r>
            <a:r>
              <a:rPr lang="en-US" sz="2000" dirty="0">
                <a:latin typeface="Times New Roman" panose="02020603050405020304" pitchFamily="18" charset="0"/>
                <a:ea typeface="Georgia" charset="0"/>
                <a:cs typeface="Times New Roman" panose="02020603050405020304" pitchFamily="18" charset="0"/>
              </a:rPr>
              <a:t> </a:t>
            </a:r>
            <a:r>
              <a:rPr lang="en-US" sz="2000" dirty="0" err="1">
                <a:latin typeface="Times New Roman" panose="02020603050405020304" pitchFamily="18" charset="0"/>
                <a:ea typeface="Georgia" charset="0"/>
                <a:cs typeface="Times New Roman" panose="02020603050405020304" pitchFamily="18" charset="0"/>
              </a:rPr>
              <a:t>kalba</a:t>
            </a:r>
            <a:r>
              <a:rPr lang="en-US" sz="2000" dirty="0">
                <a:latin typeface="Times New Roman" panose="02020603050405020304" pitchFamily="18" charset="0"/>
                <a:ea typeface="Georgia" charset="0"/>
                <a:cs typeface="Times New Roman" panose="02020603050405020304" pitchFamily="18" charset="0"/>
              </a:rPr>
              <a:t>), 52 </a:t>
            </a:r>
            <a:r>
              <a:rPr lang="en-US" sz="2000" dirty="0" err="1">
                <a:latin typeface="Times New Roman" panose="02020603050405020304" pitchFamily="18" charset="0"/>
                <a:ea typeface="Georgia" charset="0"/>
                <a:cs typeface="Times New Roman" panose="02020603050405020304" pitchFamily="18" charset="0"/>
              </a:rPr>
              <a:t>magistrantūros</a:t>
            </a:r>
            <a:r>
              <a:rPr lang="en-US" sz="2000" dirty="0">
                <a:latin typeface="Times New Roman" panose="02020603050405020304" pitchFamily="18" charset="0"/>
                <a:ea typeface="Georgia" charset="0"/>
                <a:cs typeface="Times New Roman" panose="02020603050405020304" pitchFamily="18" charset="0"/>
              </a:rPr>
              <a:t> (15 </a:t>
            </a:r>
            <a:r>
              <a:rPr lang="en-US" sz="2000" dirty="0" err="1">
                <a:latin typeface="Times New Roman" panose="02020603050405020304" pitchFamily="18" charset="0"/>
                <a:ea typeface="Georgia" charset="0"/>
                <a:cs typeface="Times New Roman" panose="02020603050405020304" pitchFamily="18" charset="0"/>
              </a:rPr>
              <a:t>iš</a:t>
            </a:r>
            <a:r>
              <a:rPr lang="en-US" sz="2000" dirty="0">
                <a:latin typeface="Times New Roman" panose="02020603050405020304" pitchFamily="18" charset="0"/>
                <a:ea typeface="Georgia" charset="0"/>
                <a:cs typeface="Times New Roman" panose="02020603050405020304" pitchFamily="18" charset="0"/>
              </a:rPr>
              <a:t> </a:t>
            </a:r>
            <a:r>
              <a:rPr lang="en-US" sz="2000" dirty="0" err="1">
                <a:latin typeface="Times New Roman" panose="02020603050405020304" pitchFamily="18" charset="0"/>
                <a:ea typeface="Georgia" charset="0"/>
                <a:cs typeface="Times New Roman" panose="02020603050405020304" pitchFamily="18" charset="0"/>
              </a:rPr>
              <a:t>jų</a:t>
            </a:r>
            <a:r>
              <a:rPr lang="en-US" sz="2000" dirty="0">
                <a:latin typeface="Times New Roman" panose="02020603050405020304" pitchFamily="18" charset="0"/>
                <a:ea typeface="Georgia" charset="0"/>
                <a:cs typeface="Times New Roman" panose="02020603050405020304" pitchFamily="18" charset="0"/>
              </a:rPr>
              <a:t> – </a:t>
            </a:r>
            <a:r>
              <a:rPr lang="en-US" sz="2000" dirty="0" err="1">
                <a:latin typeface="Times New Roman" panose="02020603050405020304" pitchFamily="18" charset="0"/>
                <a:ea typeface="Georgia" charset="0"/>
                <a:cs typeface="Times New Roman" panose="02020603050405020304" pitchFamily="18" charset="0"/>
              </a:rPr>
              <a:t>anglų</a:t>
            </a:r>
            <a:r>
              <a:rPr lang="en-US" sz="2000" dirty="0">
                <a:latin typeface="Times New Roman" panose="02020603050405020304" pitchFamily="18" charset="0"/>
                <a:ea typeface="Georgia" charset="0"/>
                <a:cs typeface="Times New Roman" panose="02020603050405020304" pitchFamily="18" charset="0"/>
              </a:rPr>
              <a:t> </a:t>
            </a:r>
            <a:r>
              <a:rPr lang="en-US" sz="2000" dirty="0" err="1">
                <a:latin typeface="Times New Roman" panose="02020603050405020304" pitchFamily="18" charset="0"/>
                <a:ea typeface="Georgia" charset="0"/>
                <a:cs typeface="Times New Roman" panose="02020603050405020304" pitchFamily="18" charset="0"/>
              </a:rPr>
              <a:t>kalba</a:t>
            </a:r>
            <a:r>
              <a:rPr lang="en-US" sz="2000" dirty="0">
                <a:latin typeface="Times New Roman" panose="02020603050405020304" pitchFamily="18" charset="0"/>
                <a:ea typeface="Georgia" charset="0"/>
                <a:cs typeface="Times New Roman" panose="02020603050405020304" pitchFamily="18" charset="0"/>
              </a:rPr>
              <a:t>), 15 </a:t>
            </a:r>
            <a:r>
              <a:rPr lang="en-US" sz="2000" dirty="0" err="1">
                <a:latin typeface="Times New Roman" panose="02020603050405020304" pitchFamily="18" charset="0"/>
                <a:ea typeface="Georgia" charset="0"/>
                <a:cs typeface="Times New Roman" panose="02020603050405020304" pitchFamily="18" charset="0"/>
              </a:rPr>
              <a:t>podiplominių</a:t>
            </a:r>
            <a:r>
              <a:rPr lang="en-US" sz="2000" dirty="0">
                <a:latin typeface="Times New Roman" panose="02020603050405020304" pitchFamily="18" charset="0"/>
                <a:ea typeface="Georgia" charset="0"/>
                <a:cs typeface="Times New Roman" panose="02020603050405020304" pitchFamily="18" charset="0"/>
              </a:rPr>
              <a:t> </a:t>
            </a:r>
            <a:r>
              <a:rPr lang="en-US" sz="2000" dirty="0" err="1">
                <a:latin typeface="Times New Roman" panose="02020603050405020304" pitchFamily="18" charset="0"/>
                <a:ea typeface="Georgia" charset="0"/>
                <a:cs typeface="Times New Roman" panose="02020603050405020304" pitchFamily="18" charset="0"/>
              </a:rPr>
              <a:t>studijų</a:t>
            </a:r>
            <a:r>
              <a:rPr lang="en-US" sz="2000" dirty="0">
                <a:latin typeface="Times New Roman" panose="02020603050405020304" pitchFamily="18" charset="0"/>
                <a:ea typeface="Georgia" charset="0"/>
                <a:cs typeface="Times New Roman" panose="02020603050405020304" pitchFamily="18" charset="0"/>
              </a:rPr>
              <a:t> </a:t>
            </a:r>
            <a:r>
              <a:rPr lang="en-US" sz="2000" dirty="0" err="1">
                <a:latin typeface="Times New Roman" panose="02020603050405020304" pitchFamily="18" charset="0"/>
                <a:ea typeface="Georgia" charset="0"/>
                <a:cs typeface="Times New Roman" panose="02020603050405020304" pitchFamily="18" charset="0"/>
              </a:rPr>
              <a:t>programų</a:t>
            </a:r>
            <a:r>
              <a:rPr lang="en-US" sz="2000" dirty="0">
                <a:latin typeface="Times New Roman" panose="02020603050405020304" pitchFamily="18" charset="0"/>
                <a:ea typeface="Georgia" charset="0"/>
                <a:cs typeface="Times New Roman" panose="02020603050405020304" pitchFamily="18" charset="0"/>
              </a:rPr>
              <a:t>, </a:t>
            </a:r>
            <a:r>
              <a:rPr lang="en-US" sz="2000" dirty="0" err="1">
                <a:latin typeface="Times New Roman" panose="02020603050405020304" pitchFamily="18" charset="0"/>
                <a:ea typeface="Georgia" charset="0"/>
                <a:cs typeface="Times New Roman" panose="02020603050405020304" pitchFamily="18" charset="0"/>
              </a:rPr>
              <a:t>vientisosios</a:t>
            </a:r>
            <a:r>
              <a:rPr lang="en-US" sz="2000" dirty="0">
                <a:latin typeface="Times New Roman" panose="02020603050405020304" pitchFamily="18" charset="0"/>
                <a:ea typeface="Georgia" charset="0"/>
                <a:cs typeface="Times New Roman" panose="02020603050405020304" pitchFamily="18" charset="0"/>
              </a:rPr>
              <a:t> </a:t>
            </a:r>
            <a:r>
              <a:rPr lang="en-US" sz="2000" dirty="0" err="1">
                <a:latin typeface="Times New Roman" panose="02020603050405020304" pitchFamily="18" charset="0"/>
                <a:ea typeface="Georgia" charset="0"/>
                <a:cs typeface="Times New Roman" panose="02020603050405020304" pitchFamily="18" charset="0"/>
              </a:rPr>
              <a:t>teisės</a:t>
            </a:r>
            <a:r>
              <a:rPr lang="en-US" sz="2000" dirty="0">
                <a:latin typeface="Times New Roman" panose="02020603050405020304" pitchFamily="18" charset="0"/>
                <a:ea typeface="Georgia" charset="0"/>
                <a:cs typeface="Times New Roman" panose="02020603050405020304" pitchFamily="18" charset="0"/>
              </a:rPr>
              <a:t> </a:t>
            </a:r>
            <a:r>
              <a:rPr lang="en-US" sz="2000" dirty="0" err="1">
                <a:latin typeface="Times New Roman" panose="02020603050405020304" pitchFamily="18" charset="0"/>
                <a:ea typeface="Georgia" charset="0"/>
                <a:cs typeface="Times New Roman" panose="02020603050405020304" pitchFamily="18" charset="0"/>
              </a:rPr>
              <a:t>studijos</a:t>
            </a:r>
            <a:r>
              <a:rPr lang="en-US" sz="2000" dirty="0">
                <a:latin typeface="Times New Roman" panose="02020603050405020304" pitchFamily="18" charset="0"/>
                <a:ea typeface="Georgia" charset="0"/>
                <a:cs typeface="Times New Roman" panose="02020603050405020304" pitchFamily="18" charset="0"/>
              </a:rPr>
              <a:t> </a:t>
            </a:r>
            <a:r>
              <a:rPr lang="en-US" sz="2000" dirty="0" err="1">
                <a:latin typeface="Times New Roman" panose="02020603050405020304" pitchFamily="18" charset="0"/>
                <a:ea typeface="Georgia" charset="0"/>
                <a:cs typeface="Times New Roman" panose="02020603050405020304" pitchFamily="18" charset="0"/>
              </a:rPr>
              <a:t>bei</a:t>
            </a:r>
            <a:r>
              <a:rPr lang="en-US" sz="2000" dirty="0">
                <a:latin typeface="Times New Roman" panose="02020603050405020304" pitchFamily="18" charset="0"/>
                <a:ea typeface="Georgia" charset="0"/>
                <a:cs typeface="Times New Roman" panose="02020603050405020304" pitchFamily="18" charset="0"/>
              </a:rPr>
              <a:t> 18 </a:t>
            </a:r>
            <a:r>
              <a:rPr lang="en-US" sz="2000" dirty="0" err="1">
                <a:latin typeface="Times New Roman" panose="02020603050405020304" pitchFamily="18" charset="0"/>
                <a:ea typeface="Georgia" charset="0"/>
                <a:cs typeface="Times New Roman" panose="02020603050405020304" pitchFamily="18" charset="0"/>
              </a:rPr>
              <a:t>mokslo</a:t>
            </a:r>
            <a:r>
              <a:rPr lang="en-US" sz="2000" dirty="0">
                <a:latin typeface="Times New Roman" panose="02020603050405020304" pitchFamily="18" charset="0"/>
                <a:ea typeface="Georgia" charset="0"/>
                <a:cs typeface="Times New Roman" panose="02020603050405020304" pitchFamily="18" charset="0"/>
              </a:rPr>
              <a:t> </a:t>
            </a:r>
            <a:r>
              <a:rPr lang="en-US" sz="2000" dirty="0" err="1">
                <a:latin typeface="Times New Roman" panose="02020603050405020304" pitchFamily="18" charset="0"/>
                <a:ea typeface="Georgia" charset="0"/>
                <a:cs typeface="Times New Roman" panose="02020603050405020304" pitchFamily="18" charset="0"/>
              </a:rPr>
              <a:t>krypčių</a:t>
            </a:r>
            <a:r>
              <a:rPr lang="en-US" sz="2000" dirty="0">
                <a:latin typeface="Times New Roman" panose="02020603050405020304" pitchFamily="18" charset="0"/>
                <a:ea typeface="Georgia" charset="0"/>
                <a:cs typeface="Times New Roman" panose="02020603050405020304" pitchFamily="18" charset="0"/>
              </a:rPr>
              <a:t> </a:t>
            </a:r>
            <a:r>
              <a:rPr lang="en-US" sz="2000" dirty="0" err="1">
                <a:latin typeface="Times New Roman" panose="02020603050405020304" pitchFamily="18" charset="0"/>
                <a:ea typeface="Georgia" charset="0"/>
                <a:cs typeface="Times New Roman" panose="02020603050405020304" pitchFamily="18" charset="0"/>
              </a:rPr>
              <a:t>doktorantūra</a:t>
            </a:r>
            <a:r>
              <a:rPr lang="en-US" sz="2000" dirty="0">
                <a:latin typeface="Times New Roman" panose="02020603050405020304" pitchFamily="18" charset="0"/>
                <a:ea typeface="Georgia" charset="0"/>
                <a:cs typeface="Times New Roman" panose="02020603050405020304" pitchFamily="18" charset="0"/>
              </a:rPr>
              <a:t>.</a:t>
            </a:r>
          </a:p>
        </p:txBody>
      </p:sp>
      <p:sp>
        <p:nvSpPr>
          <p:cNvPr id="6" name="Rectangle 5"/>
          <p:cNvSpPr/>
          <p:nvPr/>
        </p:nvSpPr>
        <p:spPr>
          <a:xfrm>
            <a:off x="286247" y="247112"/>
            <a:ext cx="4572000" cy="307777"/>
          </a:xfrm>
          <a:prstGeom prst="rect">
            <a:avLst/>
          </a:prstGeom>
        </p:spPr>
        <p:txBody>
          <a:bodyPr>
            <a:spAutoFit/>
          </a:bodyPr>
          <a:lstStyle/>
          <a:p>
            <a:r>
              <a:rPr lang="en-US" sz="1400" b="1" dirty="0" err="1">
                <a:latin typeface="Times New Roman" panose="02020603050405020304" pitchFamily="18" charset="0"/>
                <a:ea typeface="Georgia" charset="0"/>
                <a:cs typeface="Times New Roman" panose="02020603050405020304" pitchFamily="18" charset="0"/>
              </a:rPr>
              <a:t>Dalies</a:t>
            </a:r>
            <a:r>
              <a:rPr lang="en-US" sz="1400" b="1" dirty="0">
                <a:latin typeface="Times New Roman" panose="02020603050405020304" pitchFamily="18" charset="0"/>
                <a:ea typeface="Georgia" charset="0"/>
                <a:cs typeface="Times New Roman" panose="02020603050405020304" pitchFamily="18" charset="0"/>
              </a:rPr>
              <a:t> pavadinimas (</a:t>
            </a:r>
            <a:r>
              <a:rPr lang="lt-LT" sz="1400" b="1" dirty="0">
                <a:latin typeface="Times New Roman" panose="02020603050405020304" pitchFamily="18" charset="0"/>
                <a:ea typeface="Georgia" charset="0"/>
                <a:cs typeface="Times New Roman" panose="02020603050405020304" pitchFamily="18" charset="0"/>
              </a:rPr>
              <a:t>pvz. T</a:t>
            </a:r>
            <a:r>
              <a:rPr lang="en-US" sz="1400" b="1" dirty="0" err="1">
                <a:latin typeface="Times New Roman" panose="02020603050405020304" pitchFamily="18" charset="0"/>
                <a:ea typeface="Georgia" charset="0"/>
                <a:cs typeface="Times New Roman" panose="02020603050405020304" pitchFamily="18" charset="0"/>
              </a:rPr>
              <a:t>yrim</a:t>
            </a:r>
            <a:r>
              <a:rPr lang="lt-LT" sz="1400" b="1" dirty="0">
                <a:latin typeface="Times New Roman" panose="02020603050405020304" pitchFamily="18" charset="0"/>
                <a:ea typeface="Georgia" charset="0"/>
                <a:cs typeface="Times New Roman" panose="02020603050405020304" pitchFamily="18" charset="0"/>
              </a:rPr>
              <a:t>o</a:t>
            </a:r>
            <a:r>
              <a:rPr lang="en-US" sz="1400" b="1" dirty="0">
                <a:latin typeface="Times New Roman" panose="02020603050405020304" pitchFamily="18" charset="0"/>
                <a:ea typeface="Georgia" charset="0"/>
                <a:cs typeface="Times New Roman" panose="02020603050405020304" pitchFamily="18" charset="0"/>
              </a:rPr>
              <a:t> </a:t>
            </a:r>
            <a:r>
              <a:rPr lang="en-US" sz="1400" b="1" dirty="0" err="1">
                <a:latin typeface="Times New Roman" panose="02020603050405020304" pitchFamily="18" charset="0"/>
                <a:ea typeface="Georgia" charset="0"/>
                <a:cs typeface="Times New Roman" panose="02020603050405020304" pitchFamily="18" charset="0"/>
              </a:rPr>
              <a:t>rezultatai</a:t>
            </a:r>
            <a:r>
              <a:rPr lang="en-US" sz="1400" b="1" dirty="0">
                <a:latin typeface="Times New Roman" panose="02020603050405020304" pitchFamily="18" charset="0"/>
                <a:ea typeface="Georgia" charset="0"/>
                <a:cs typeface="Times New Roman" panose="02020603050405020304" pitchFamily="18" charset="0"/>
              </a:rPr>
              <a:t>)</a:t>
            </a:r>
          </a:p>
        </p:txBody>
      </p:sp>
      <p:sp>
        <p:nvSpPr>
          <p:cNvPr id="3" name="Rectangle 2"/>
          <p:cNvSpPr/>
          <p:nvPr/>
        </p:nvSpPr>
        <p:spPr>
          <a:xfrm>
            <a:off x="192137" y="643042"/>
            <a:ext cx="4330609" cy="461665"/>
          </a:xfrm>
          <a:prstGeom prst="rect">
            <a:avLst/>
          </a:prstGeom>
        </p:spPr>
        <p:txBody>
          <a:bodyPr wrap="none">
            <a:spAutoFit/>
          </a:bodyPr>
          <a:lstStyle/>
          <a:p>
            <a:r>
              <a:rPr lang="en-US" sz="2400" b="1" dirty="0" err="1">
                <a:solidFill>
                  <a:srgbClr val="006600"/>
                </a:solidFill>
                <a:latin typeface="Times New Roman" panose="02020603050405020304" pitchFamily="18" charset="0"/>
                <a:ea typeface="Georgia" charset="0"/>
                <a:cs typeface="Times New Roman" panose="02020603050405020304" pitchFamily="18" charset="0"/>
              </a:rPr>
              <a:t>Tekstinės</a:t>
            </a:r>
            <a:r>
              <a:rPr lang="en-US" sz="2400" b="1" dirty="0">
                <a:solidFill>
                  <a:srgbClr val="006600"/>
                </a:solidFill>
                <a:latin typeface="Times New Roman" panose="02020603050405020304" pitchFamily="18" charset="0"/>
                <a:ea typeface="Georgia" charset="0"/>
                <a:cs typeface="Times New Roman" panose="02020603050405020304" pitchFamily="18" charset="0"/>
              </a:rPr>
              <a:t> </a:t>
            </a:r>
            <a:r>
              <a:rPr lang="en-US" sz="2400" b="1" dirty="0" err="1">
                <a:solidFill>
                  <a:srgbClr val="006600"/>
                </a:solidFill>
                <a:latin typeface="Times New Roman" panose="02020603050405020304" pitchFamily="18" charset="0"/>
                <a:ea typeface="Georgia" charset="0"/>
                <a:cs typeface="Times New Roman" panose="02020603050405020304" pitchFamily="18" charset="0"/>
              </a:rPr>
              <a:t>skaidrės</a:t>
            </a:r>
            <a:r>
              <a:rPr lang="en-US" sz="2400" b="1" dirty="0">
                <a:solidFill>
                  <a:srgbClr val="006600"/>
                </a:solidFill>
                <a:latin typeface="Times New Roman" panose="02020603050405020304" pitchFamily="18" charset="0"/>
                <a:ea typeface="Georgia" charset="0"/>
                <a:cs typeface="Times New Roman" panose="02020603050405020304" pitchFamily="18" charset="0"/>
              </a:rPr>
              <a:t> pavadinimas</a:t>
            </a:r>
            <a:endParaRPr lang="lt-LT" sz="2400" dirty="0"/>
          </a:p>
        </p:txBody>
      </p:sp>
      <p:sp>
        <p:nvSpPr>
          <p:cNvPr id="4" name="TextBox 3"/>
          <p:cNvSpPr txBox="1"/>
          <p:nvPr/>
        </p:nvSpPr>
        <p:spPr>
          <a:xfrm>
            <a:off x="5819321" y="4542720"/>
            <a:ext cx="2743200" cy="369332"/>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pav</a:t>
            </a:r>
            <a:r>
              <a:rPr lang="en-US" sz="1800" b="1" dirty="0">
                <a:latin typeface="Times New Roman" panose="02020603050405020304" pitchFamily="18" charset="0"/>
                <a:cs typeface="Times New Roman" panose="02020603050405020304" pitchFamily="18" charset="0"/>
              </a:rPr>
              <a:t>. Pavadinimas</a:t>
            </a:r>
            <a:endParaRPr lang="lt-LT" sz="1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757193" y="4819650"/>
            <a:ext cx="314325"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8</a:t>
            </a:r>
            <a:endParaRPr lang="lt-LT"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499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49B47"/>
        </a:solidFill>
        <a:effectLst/>
      </p:bgPr>
    </p:bg>
    <p:spTree>
      <p:nvGrpSpPr>
        <p:cNvPr id="1" name=""/>
        <p:cNvGrpSpPr/>
        <p:nvPr/>
      </p:nvGrpSpPr>
      <p:grpSpPr>
        <a:xfrm>
          <a:off x="0" y="0"/>
          <a:ext cx="0" cy="0"/>
          <a:chOff x="0" y="0"/>
          <a:chExt cx="0" cy="0"/>
        </a:xfrm>
      </p:grpSpPr>
      <p:pic>
        <p:nvPicPr>
          <p:cNvPr id="6" name="Grafinis elementas 5">
            <a:extLst>
              <a:ext uri="{FF2B5EF4-FFF2-40B4-BE49-F238E27FC236}">
                <a16:creationId xmlns:a16="http://schemas.microsoft.com/office/drawing/2014/main" id="{E31C4D5C-6FE7-42FA-9F48-20EEB96C5E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91455" y="448235"/>
            <a:ext cx="7154688" cy="4695265"/>
          </a:xfrm>
          <a:prstGeom prst="rect">
            <a:avLst/>
          </a:prstGeom>
        </p:spPr>
      </p:pic>
      <p:pic>
        <p:nvPicPr>
          <p:cNvPr id="4" name="Paveikslėlis 5">
            <a:extLst>
              <a:ext uri="{FF2B5EF4-FFF2-40B4-BE49-F238E27FC236}">
                <a16:creationId xmlns:a16="http://schemas.microsoft.com/office/drawing/2014/main" id="{362B1CD4-6715-4059-8964-0FBC3F43C097}"/>
              </a:ext>
            </a:extLst>
          </p:cNvPr>
          <p:cNvPicPr>
            <a:picLocks noChangeAspect="1"/>
          </p:cNvPicPr>
          <p:nvPr/>
        </p:nvPicPr>
        <p:blipFill>
          <a:blip r:embed="rId4"/>
          <a:stretch>
            <a:fillRect/>
          </a:stretch>
        </p:blipFill>
        <p:spPr>
          <a:xfrm>
            <a:off x="7732678" y="147944"/>
            <a:ext cx="1282905" cy="422375"/>
          </a:xfrm>
          <a:prstGeom prst="rect">
            <a:avLst/>
          </a:prstGeom>
        </p:spPr>
      </p:pic>
      <p:sp>
        <p:nvSpPr>
          <p:cNvPr id="5" name="TextBox 4"/>
          <p:cNvSpPr txBox="1"/>
          <p:nvPr/>
        </p:nvSpPr>
        <p:spPr>
          <a:xfrm>
            <a:off x="192137" y="1201628"/>
            <a:ext cx="4760220" cy="3477875"/>
          </a:xfrm>
          <a:prstGeom prst="rect">
            <a:avLst/>
          </a:prstGeom>
          <a:noFill/>
        </p:spPr>
        <p:txBody>
          <a:bodyPr wrap="square" rtlCol="0">
            <a:spAutoFit/>
          </a:bodyPr>
          <a:lstStyle/>
          <a:p>
            <a:pPr algn="just"/>
            <a:r>
              <a:rPr lang="en-US" sz="2000" dirty="0" err="1">
                <a:solidFill>
                  <a:schemeClr val="bg1"/>
                </a:solidFill>
                <a:latin typeface="Times New Roman" panose="02020603050405020304" pitchFamily="18" charset="0"/>
                <a:ea typeface="Georgia" charset="0"/>
                <a:cs typeface="Times New Roman" panose="02020603050405020304" pitchFamily="18" charset="0"/>
              </a:rPr>
              <a:t>Atpažįstamas</a:t>
            </a:r>
            <a:r>
              <a:rPr lang="en-US" sz="2000" dirty="0">
                <a:solidFill>
                  <a:schemeClr val="bg1"/>
                </a:solidFill>
                <a:latin typeface="Times New Roman" panose="02020603050405020304" pitchFamily="18" charset="0"/>
                <a:ea typeface="Georgia" charset="0"/>
                <a:cs typeface="Times New Roman" panose="02020603050405020304" pitchFamily="18" charset="0"/>
              </a:rPr>
              <a:t> </a:t>
            </a:r>
            <a:r>
              <a:rPr lang="en-US" sz="2000" dirty="0" err="1">
                <a:solidFill>
                  <a:schemeClr val="bg1"/>
                </a:solidFill>
                <a:latin typeface="Times New Roman" panose="02020603050405020304" pitchFamily="18" charset="0"/>
                <a:ea typeface="Georgia" charset="0"/>
                <a:cs typeface="Times New Roman" panose="02020603050405020304" pitchFamily="18" charset="0"/>
              </a:rPr>
              <a:t>kaip</a:t>
            </a:r>
            <a:r>
              <a:rPr lang="en-US" sz="2000" dirty="0">
                <a:solidFill>
                  <a:schemeClr val="bg1"/>
                </a:solidFill>
                <a:latin typeface="Times New Roman" panose="02020603050405020304" pitchFamily="18" charset="0"/>
                <a:ea typeface="Georgia" charset="0"/>
                <a:cs typeface="Times New Roman" panose="02020603050405020304" pitchFamily="18" charset="0"/>
              </a:rPr>
              <a:t> </a:t>
            </a:r>
            <a:r>
              <a:rPr lang="en-US" sz="2000" dirty="0" err="1">
                <a:solidFill>
                  <a:schemeClr val="bg1"/>
                </a:solidFill>
                <a:latin typeface="Times New Roman" panose="02020603050405020304" pitchFamily="18" charset="0"/>
                <a:ea typeface="Georgia" charset="0"/>
                <a:cs typeface="Times New Roman" panose="02020603050405020304" pitchFamily="18" charset="0"/>
              </a:rPr>
              <a:t>vienas</a:t>
            </a:r>
            <a:r>
              <a:rPr lang="en-US" sz="2000" dirty="0">
                <a:solidFill>
                  <a:schemeClr val="bg1"/>
                </a:solidFill>
                <a:latin typeface="Times New Roman" panose="02020603050405020304" pitchFamily="18" charset="0"/>
                <a:ea typeface="Georgia" charset="0"/>
                <a:cs typeface="Times New Roman" panose="02020603050405020304" pitchFamily="18" charset="0"/>
              </a:rPr>
              <a:t> </a:t>
            </a:r>
            <a:r>
              <a:rPr lang="en-US" sz="2000" dirty="0" err="1">
                <a:solidFill>
                  <a:schemeClr val="bg1"/>
                </a:solidFill>
                <a:latin typeface="Times New Roman" panose="02020603050405020304" pitchFamily="18" charset="0"/>
                <a:ea typeface="Georgia" charset="0"/>
                <a:cs typeface="Times New Roman" panose="02020603050405020304" pitchFamily="18" charset="0"/>
              </a:rPr>
              <a:t>iš</a:t>
            </a:r>
            <a:r>
              <a:rPr lang="en-US" sz="2000" dirty="0">
                <a:solidFill>
                  <a:schemeClr val="bg1"/>
                </a:solidFill>
                <a:latin typeface="Times New Roman" panose="02020603050405020304" pitchFamily="18" charset="0"/>
                <a:ea typeface="Georgia" charset="0"/>
                <a:cs typeface="Times New Roman" panose="02020603050405020304" pitchFamily="18" charset="0"/>
              </a:rPr>
              <a:t> 700 </a:t>
            </a:r>
            <a:r>
              <a:rPr lang="en-US" sz="2000" dirty="0" err="1">
                <a:solidFill>
                  <a:schemeClr val="bg1"/>
                </a:solidFill>
                <a:latin typeface="Times New Roman" panose="02020603050405020304" pitchFamily="18" charset="0"/>
                <a:ea typeface="Georgia" charset="0"/>
                <a:cs typeface="Times New Roman" panose="02020603050405020304" pitchFamily="18" charset="0"/>
              </a:rPr>
              <a:t>geriausių</a:t>
            </a:r>
            <a:r>
              <a:rPr lang="en-US" sz="2000" dirty="0">
                <a:solidFill>
                  <a:schemeClr val="bg1"/>
                </a:solidFill>
                <a:latin typeface="Times New Roman" panose="02020603050405020304" pitchFamily="18" charset="0"/>
                <a:ea typeface="Georgia" charset="0"/>
                <a:cs typeface="Times New Roman" panose="02020603050405020304" pitchFamily="18" charset="0"/>
              </a:rPr>
              <a:t> </a:t>
            </a:r>
            <a:r>
              <a:rPr lang="en-US" sz="2000" dirty="0" err="1">
                <a:solidFill>
                  <a:schemeClr val="bg1"/>
                </a:solidFill>
                <a:latin typeface="Times New Roman" panose="02020603050405020304" pitchFamily="18" charset="0"/>
                <a:ea typeface="Georgia" charset="0"/>
                <a:cs typeface="Times New Roman" panose="02020603050405020304" pitchFamily="18" charset="0"/>
              </a:rPr>
              <a:t>pasaulio</a:t>
            </a:r>
            <a:r>
              <a:rPr lang="en-US" sz="2000" dirty="0">
                <a:solidFill>
                  <a:schemeClr val="bg1"/>
                </a:solidFill>
                <a:latin typeface="Times New Roman" panose="02020603050405020304" pitchFamily="18" charset="0"/>
                <a:ea typeface="Georgia" charset="0"/>
                <a:cs typeface="Times New Roman" panose="02020603050405020304" pitchFamily="18" charset="0"/>
              </a:rPr>
              <a:t> </a:t>
            </a:r>
            <a:r>
              <a:rPr lang="en-US" sz="2000" dirty="0" err="1">
                <a:solidFill>
                  <a:schemeClr val="bg1"/>
                </a:solidFill>
                <a:latin typeface="Times New Roman" panose="02020603050405020304" pitchFamily="18" charset="0"/>
                <a:ea typeface="Georgia" charset="0"/>
                <a:cs typeface="Times New Roman" panose="02020603050405020304" pitchFamily="18" charset="0"/>
              </a:rPr>
              <a:t>universitetų</a:t>
            </a:r>
            <a:r>
              <a:rPr lang="en-US" sz="2000" dirty="0">
                <a:solidFill>
                  <a:schemeClr val="bg1"/>
                </a:solidFill>
                <a:latin typeface="Times New Roman" panose="02020603050405020304" pitchFamily="18" charset="0"/>
                <a:ea typeface="Georgia" charset="0"/>
                <a:cs typeface="Times New Roman" panose="02020603050405020304" pitchFamily="18" charset="0"/>
              </a:rPr>
              <a:t> VDU </a:t>
            </a:r>
            <a:r>
              <a:rPr lang="en-US" sz="2000" dirty="0" err="1">
                <a:solidFill>
                  <a:schemeClr val="bg1"/>
                </a:solidFill>
                <a:latin typeface="Times New Roman" panose="02020603050405020304" pitchFamily="18" charset="0"/>
                <a:ea typeface="Georgia" charset="0"/>
                <a:cs typeface="Times New Roman" panose="02020603050405020304" pitchFamily="18" charset="0"/>
              </a:rPr>
              <a:t>vienintelis</a:t>
            </a:r>
            <a:r>
              <a:rPr lang="en-US" sz="2000" dirty="0">
                <a:solidFill>
                  <a:schemeClr val="bg1"/>
                </a:solidFill>
                <a:latin typeface="Times New Roman" panose="02020603050405020304" pitchFamily="18" charset="0"/>
                <a:ea typeface="Georgia" charset="0"/>
                <a:cs typeface="Times New Roman" panose="02020603050405020304" pitchFamily="18" charset="0"/>
              </a:rPr>
              <a:t> </a:t>
            </a:r>
            <a:r>
              <a:rPr lang="en-US" sz="2000" dirty="0" err="1">
                <a:solidFill>
                  <a:schemeClr val="bg1"/>
                </a:solidFill>
                <a:latin typeface="Times New Roman" panose="02020603050405020304" pitchFamily="18" charset="0"/>
                <a:ea typeface="Georgia" charset="0"/>
                <a:cs typeface="Times New Roman" panose="02020603050405020304" pitchFamily="18" charset="0"/>
              </a:rPr>
              <a:t>šalyje</a:t>
            </a:r>
            <a:r>
              <a:rPr lang="en-US" sz="2000" dirty="0">
                <a:solidFill>
                  <a:schemeClr val="bg1"/>
                </a:solidFill>
                <a:latin typeface="Times New Roman" panose="02020603050405020304" pitchFamily="18" charset="0"/>
                <a:ea typeface="Georgia" charset="0"/>
                <a:cs typeface="Times New Roman" panose="02020603050405020304" pitchFamily="18" charset="0"/>
              </a:rPr>
              <a:t> </a:t>
            </a:r>
            <a:r>
              <a:rPr lang="en-US" sz="2000" dirty="0" err="1">
                <a:solidFill>
                  <a:schemeClr val="bg1"/>
                </a:solidFill>
                <a:latin typeface="Times New Roman" panose="02020603050405020304" pitchFamily="18" charset="0"/>
                <a:ea typeface="Georgia" charset="0"/>
                <a:cs typeface="Times New Roman" panose="02020603050405020304" pitchFamily="18" charset="0"/>
              </a:rPr>
              <a:t>siūlo</a:t>
            </a:r>
            <a:r>
              <a:rPr lang="en-US" sz="2000" dirty="0">
                <a:solidFill>
                  <a:schemeClr val="bg1"/>
                </a:solidFill>
                <a:latin typeface="Times New Roman" panose="02020603050405020304" pitchFamily="18" charset="0"/>
                <a:ea typeface="Georgia" charset="0"/>
                <a:cs typeface="Times New Roman" panose="02020603050405020304" pitchFamily="18" charset="0"/>
              </a:rPr>
              <a:t> </a:t>
            </a:r>
            <a:r>
              <a:rPr lang="en-US" sz="2000" i="1" dirty="0" err="1">
                <a:solidFill>
                  <a:schemeClr val="bg1"/>
                </a:solidFill>
                <a:latin typeface="Times New Roman" panose="02020603050405020304" pitchFamily="18" charset="0"/>
                <a:ea typeface="Georgia" charset="0"/>
                <a:cs typeface="Times New Roman" panose="02020603050405020304" pitchFamily="18" charset="0"/>
              </a:rPr>
              <a:t>artes</a:t>
            </a:r>
            <a:r>
              <a:rPr lang="en-US" sz="2000" i="1" dirty="0">
                <a:solidFill>
                  <a:schemeClr val="bg1"/>
                </a:solidFill>
                <a:latin typeface="Times New Roman" panose="02020603050405020304" pitchFamily="18" charset="0"/>
                <a:ea typeface="Georgia" charset="0"/>
                <a:cs typeface="Times New Roman" panose="02020603050405020304" pitchFamily="18" charset="0"/>
              </a:rPr>
              <a:t> </a:t>
            </a:r>
            <a:r>
              <a:rPr lang="en-US" sz="2000" i="1" dirty="0" err="1">
                <a:solidFill>
                  <a:schemeClr val="bg1"/>
                </a:solidFill>
                <a:latin typeface="Times New Roman" panose="02020603050405020304" pitchFamily="18" charset="0"/>
                <a:ea typeface="Georgia" charset="0"/>
                <a:cs typeface="Times New Roman" panose="02020603050405020304" pitchFamily="18" charset="0"/>
              </a:rPr>
              <a:t>liberales</a:t>
            </a:r>
            <a:r>
              <a:rPr lang="en-US" sz="2000" i="1" dirty="0">
                <a:solidFill>
                  <a:schemeClr val="bg1"/>
                </a:solidFill>
                <a:latin typeface="Times New Roman" panose="02020603050405020304" pitchFamily="18" charset="0"/>
                <a:ea typeface="Georgia" charset="0"/>
                <a:cs typeface="Times New Roman" panose="02020603050405020304" pitchFamily="18" charset="0"/>
              </a:rPr>
              <a:t> </a:t>
            </a:r>
            <a:r>
              <a:rPr lang="en-US" sz="2000" dirty="0" err="1">
                <a:solidFill>
                  <a:schemeClr val="bg1"/>
                </a:solidFill>
                <a:latin typeface="Times New Roman" panose="02020603050405020304" pitchFamily="18" charset="0"/>
                <a:ea typeface="Georgia" charset="0"/>
                <a:cs typeface="Times New Roman" panose="02020603050405020304" pitchFamily="18" charset="0"/>
              </a:rPr>
              <a:t>principais</a:t>
            </a:r>
            <a:r>
              <a:rPr lang="en-US" sz="2000" dirty="0">
                <a:solidFill>
                  <a:schemeClr val="bg1"/>
                </a:solidFill>
                <a:latin typeface="Times New Roman" panose="02020603050405020304" pitchFamily="18" charset="0"/>
                <a:ea typeface="Georgia" charset="0"/>
                <a:cs typeface="Times New Roman" panose="02020603050405020304" pitchFamily="18" charset="0"/>
              </a:rPr>
              <a:t> </a:t>
            </a:r>
            <a:r>
              <a:rPr lang="en-US" sz="2000" dirty="0" err="1">
                <a:solidFill>
                  <a:schemeClr val="bg1"/>
                </a:solidFill>
                <a:latin typeface="Times New Roman" panose="02020603050405020304" pitchFamily="18" charset="0"/>
                <a:ea typeface="Georgia" charset="0"/>
                <a:cs typeface="Times New Roman" panose="02020603050405020304" pitchFamily="18" charset="0"/>
              </a:rPr>
              <a:t>grįstas</a:t>
            </a:r>
            <a:r>
              <a:rPr lang="en-US" sz="2000" dirty="0">
                <a:solidFill>
                  <a:schemeClr val="bg1"/>
                </a:solidFill>
                <a:latin typeface="Times New Roman" panose="02020603050405020304" pitchFamily="18" charset="0"/>
                <a:ea typeface="Georgia" charset="0"/>
                <a:cs typeface="Times New Roman" panose="02020603050405020304" pitchFamily="18" charset="0"/>
              </a:rPr>
              <a:t> </a:t>
            </a:r>
            <a:r>
              <a:rPr lang="en-US" sz="2000" dirty="0" err="1">
                <a:solidFill>
                  <a:schemeClr val="bg1"/>
                </a:solidFill>
                <a:latin typeface="Times New Roman" panose="02020603050405020304" pitchFamily="18" charset="0"/>
                <a:ea typeface="Georgia" charset="0"/>
                <a:cs typeface="Times New Roman" panose="02020603050405020304" pitchFamily="18" charset="0"/>
              </a:rPr>
              <a:t>studijas</a:t>
            </a:r>
            <a:r>
              <a:rPr lang="en-US" sz="2000" dirty="0">
                <a:solidFill>
                  <a:schemeClr val="bg1"/>
                </a:solidFill>
                <a:latin typeface="Times New Roman" panose="02020603050405020304" pitchFamily="18" charset="0"/>
                <a:ea typeface="Georgia" charset="0"/>
                <a:cs typeface="Times New Roman" panose="02020603050405020304" pitchFamily="18" charset="0"/>
              </a:rPr>
              <a:t>.</a:t>
            </a:r>
          </a:p>
          <a:p>
            <a:pPr algn="just"/>
            <a:endParaRPr lang="en-US" sz="2000" dirty="0">
              <a:solidFill>
                <a:schemeClr val="bg1"/>
              </a:solidFill>
              <a:latin typeface="Times New Roman" panose="02020603050405020304" pitchFamily="18" charset="0"/>
              <a:ea typeface="Georgia" charset="0"/>
              <a:cs typeface="Times New Roman" panose="02020603050405020304" pitchFamily="18" charset="0"/>
            </a:endParaRPr>
          </a:p>
          <a:p>
            <a:pPr algn="just"/>
            <a:r>
              <a:rPr lang="en-US" sz="2000" dirty="0" err="1">
                <a:solidFill>
                  <a:schemeClr val="bg1"/>
                </a:solidFill>
                <a:latin typeface="Times New Roman" panose="02020603050405020304" pitchFamily="18" charset="0"/>
                <a:ea typeface="Georgia" charset="0"/>
                <a:cs typeface="Times New Roman" panose="02020603050405020304" pitchFamily="18" charset="0"/>
              </a:rPr>
              <a:t>Dešimtyje</a:t>
            </a:r>
            <a:r>
              <a:rPr lang="en-US" sz="2000" dirty="0">
                <a:solidFill>
                  <a:schemeClr val="bg1"/>
                </a:solidFill>
                <a:latin typeface="Times New Roman" panose="02020603050405020304" pitchFamily="18" charset="0"/>
                <a:ea typeface="Georgia" charset="0"/>
                <a:cs typeface="Times New Roman" panose="02020603050405020304" pitchFamily="18" charset="0"/>
              </a:rPr>
              <a:t> </a:t>
            </a:r>
            <a:r>
              <a:rPr lang="en-US" sz="2000" dirty="0" err="1">
                <a:solidFill>
                  <a:schemeClr val="bg1"/>
                </a:solidFill>
                <a:latin typeface="Times New Roman" panose="02020603050405020304" pitchFamily="18" charset="0"/>
                <a:ea typeface="Georgia" charset="0"/>
                <a:cs typeface="Times New Roman" panose="02020603050405020304" pitchFamily="18" charset="0"/>
              </a:rPr>
              <a:t>fakultetų</a:t>
            </a:r>
            <a:r>
              <a:rPr lang="en-US" sz="2000" dirty="0">
                <a:solidFill>
                  <a:schemeClr val="bg1"/>
                </a:solidFill>
                <a:latin typeface="Times New Roman" panose="02020603050405020304" pitchFamily="18" charset="0"/>
                <a:ea typeface="Georgia" charset="0"/>
                <a:cs typeface="Times New Roman" panose="02020603050405020304" pitchFamily="18" charset="0"/>
              </a:rPr>
              <a:t> </a:t>
            </a:r>
            <a:r>
              <a:rPr lang="en-US" sz="2000" dirty="0" err="1">
                <a:solidFill>
                  <a:schemeClr val="bg1"/>
                </a:solidFill>
                <a:latin typeface="Times New Roman" panose="02020603050405020304" pitchFamily="18" charset="0"/>
                <a:ea typeface="Georgia" charset="0"/>
                <a:cs typeface="Times New Roman" panose="02020603050405020304" pitchFamily="18" charset="0"/>
              </a:rPr>
              <a:t>Jūsų</a:t>
            </a:r>
            <a:r>
              <a:rPr lang="en-US" sz="2000" dirty="0">
                <a:solidFill>
                  <a:schemeClr val="bg1"/>
                </a:solidFill>
                <a:latin typeface="Times New Roman" panose="02020603050405020304" pitchFamily="18" charset="0"/>
                <a:ea typeface="Georgia" charset="0"/>
                <a:cs typeface="Times New Roman" panose="02020603050405020304" pitchFamily="18" charset="0"/>
              </a:rPr>
              <a:t> </a:t>
            </a:r>
            <a:r>
              <a:rPr lang="en-US" sz="2000" dirty="0" err="1">
                <a:solidFill>
                  <a:schemeClr val="bg1"/>
                </a:solidFill>
                <a:latin typeface="Times New Roman" panose="02020603050405020304" pitchFamily="18" charset="0"/>
                <a:ea typeface="Georgia" charset="0"/>
                <a:cs typeface="Times New Roman" panose="02020603050405020304" pitchFamily="18" charset="0"/>
              </a:rPr>
              <a:t>laukia</a:t>
            </a:r>
            <a:r>
              <a:rPr lang="en-US" sz="2000" dirty="0">
                <a:solidFill>
                  <a:schemeClr val="bg1"/>
                </a:solidFill>
                <a:latin typeface="Times New Roman" panose="02020603050405020304" pitchFamily="18" charset="0"/>
                <a:ea typeface="Georgia" charset="0"/>
                <a:cs typeface="Times New Roman" panose="02020603050405020304" pitchFamily="18" charset="0"/>
              </a:rPr>
              <a:t> 39 </a:t>
            </a:r>
            <a:r>
              <a:rPr lang="en-US" sz="2000" dirty="0" err="1">
                <a:solidFill>
                  <a:schemeClr val="bg1"/>
                </a:solidFill>
                <a:latin typeface="Times New Roman" panose="02020603050405020304" pitchFamily="18" charset="0"/>
                <a:ea typeface="Georgia" charset="0"/>
                <a:cs typeface="Times New Roman" panose="02020603050405020304" pitchFamily="18" charset="0"/>
              </a:rPr>
              <a:t>bakalauro</a:t>
            </a:r>
            <a:r>
              <a:rPr lang="en-US" sz="2000" dirty="0">
                <a:solidFill>
                  <a:schemeClr val="bg1"/>
                </a:solidFill>
                <a:latin typeface="Times New Roman" panose="02020603050405020304" pitchFamily="18" charset="0"/>
                <a:ea typeface="Georgia" charset="0"/>
                <a:cs typeface="Times New Roman" panose="02020603050405020304" pitchFamily="18" charset="0"/>
              </a:rPr>
              <a:t> (3 </a:t>
            </a:r>
            <a:r>
              <a:rPr lang="en-US" sz="2000" dirty="0" err="1">
                <a:solidFill>
                  <a:schemeClr val="bg1"/>
                </a:solidFill>
                <a:latin typeface="Times New Roman" panose="02020603050405020304" pitchFamily="18" charset="0"/>
                <a:ea typeface="Georgia" charset="0"/>
                <a:cs typeface="Times New Roman" panose="02020603050405020304" pitchFamily="18" charset="0"/>
              </a:rPr>
              <a:t>iš</a:t>
            </a:r>
            <a:r>
              <a:rPr lang="en-US" sz="2000" dirty="0">
                <a:solidFill>
                  <a:schemeClr val="bg1"/>
                </a:solidFill>
                <a:latin typeface="Times New Roman" panose="02020603050405020304" pitchFamily="18" charset="0"/>
                <a:ea typeface="Georgia" charset="0"/>
                <a:cs typeface="Times New Roman" panose="02020603050405020304" pitchFamily="18" charset="0"/>
              </a:rPr>
              <a:t> </a:t>
            </a:r>
            <a:r>
              <a:rPr lang="en-US" sz="2000" dirty="0" err="1">
                <a:solidFill>
                  <a:schemeClr val="bg1"/>
                </a:solidFill>
                <a:latin typeface="Times New Roman" panose="02020603050405020304" pitchFamily="18" charset="0"/>
                <a:ea typeface="Georgia" charset="0"/>
                <a:cs typeface="Times New Roman" panose="02020603050405020304" pitchFamily="18" charset="0"/>
              </a:rPr>
              <a:t>jų</a:t>
            </a:r>
            <a:r>
              <a:rPr lang="en-US" sz="2000" dirty="0">
                <a:solidFill>
                  <a:schemeClr val="bg1"/>
                </a:solidFill>
                <a:latin typeface="Times New Roman" panose="02020603050405020304" pitchFamily="18" charset="0"/>
                <a:ea typeface="Georgia" charset="0"/>
                <a:cs typeface="Times New Roman" panose="02020603050405020304" pitchFamily="18" charset="0"/>
              </a:rPr>
              <a:t> – </a:t>
            </a:r>
            <a:r>
              <a:rPr lang="en-US" sz="2000" dirty="0" err="1">
                <a:solidFill>
                  <a:schemeClr val="bg1"/>
                </a:solidFill>
                <a:latin typeface="Times New Roman" panose="02020603050405020304" pitchFamily="18" charset="0"/>
                <a:ea typeface="Georgia" charset="0"/>
                <a:cs typeface="Times New Roman" panose="02020603050405020304" pitchFamily="18" charset="0"/>
              </a:rPr>
              <a:t>anglų</a:t>
            </a:r>
            <a:r>
              <a:rPr lang="en-US" sz="2000" dirty="0">
                <a:solidFill>
                  <a:schemeClr val="bg1"/>
                </a:solidFill>
                <a:latin typeface="Times New Roman" panose="02020603050405020304" pitchFamily="18" charset="0"/>
                <a:ea typeface="Georgia" charset="0"/>
                <a:cs typeface="Times New Roman" panose="02020603050405020304" pitchFamily="18" charset="0"/>
              </a:rPr>
              <a:t> </a:t>
            </a:r>
            <a:r>
              <a:rPr lang="en-US" sz="2000" dirty="0" err="1">
                <a:solidFill>
                  <a:schemeClr val="bg1"/>
                </a:solidFill>
                <a:latin typeface="Times New Roman" panose="02020603050405020304" pitchFamily="18" charset="0"/>
                <a:ea typeface="Georgia" charset="0"/>
                <a:cs typeface="Times New Roman" panose="02020603050405020304" pitchFamily="18" charset="0"/>
              </a:rPr>
              <a:t>kalba</a:t>
            </a:r>
            <a:r>
              <a:rPr lang="en-US" sz="2000" dirty="0">
                <a:solidFill>
                  <a:schemeClr val="bg1"/>
                </a:solidFill>
                <a:latin typeface="Times New Roman" panose="02020603050405020304" pitchFamily="18" charset="0"/>
                <a:ea typeface="Georgia" charset="0"/>
                <a:cs typeface="Times New Roman" panose="02020603050405020304" pitchFamily="18" charset="0"/>
              </a:rPr>
              <a:t>), 52 </a:t>
            </a:r>
            <a:r>
              <a:rPr lang="en-US" sz="2000" dirty="0" err="1">
                <a:solidFill>
                  <a:schemeClr val="bg1"/>
                </a:solidFill>
                <a:latin typeface="Times New Roman" panose="02020603050405020304" pitchFamily="18" charset="0"/>
                <a:ea typeface="Georgia" charset="0"/>
                <a:cs typeface="Times New Roman" panose="02020603050405020304" pitchFamily="18" charset="0"/>
              </a:rPr>
              <a:t>magistrantūros</a:t>
            </a:r>
            <a:r>
              <a:rPr lang="en-US" sz="2000" dirty="0">
                <a:solidFill>
                  <a:schemeClr val="bg1"/>
                </a:solidFill>
                <a:latin typeface="Times New Roman" panose="02020603050405020304" pitchFamily="18" charset="0"/>
                <a:ea typeface="Georgia" charset="0"/>
                <a:cs typeface="Times New Roman" panose="02020603050405020304" pitchFamily="18" charset="0"/>
              </a:rPr>
              <a:t> (15 </a:t>
            </a:r>
            <a:r>
              <a:rPr lang="en-US" sz="2000" dirty="0" err="1">
                <a:solidFill>
                  <a:schemeClr val="bg1"/>
                </a:solidFill>
                <a:latin typeface="Times New Roman" panose="02020603050405020304" pitchFamily="18" charset="0"/>
                <a:ea typeface="Georgia" charset="0"/>
                <a:cs typeface="Times New Roman" panose="02020603050405020304" pitchFamily="18" charset="0"/>
              </a:rPr>
              <a:t>iš</a:t>
            </a:r>
            <a:r>
              <a:rPr lang="en-US" sz="2000" dirty="0">
                <a:solidFill>
                  <a:schemeClr val="bg1"/>
                </a:solidFill>
                <a:latin typeface="Times New Roman" panose="02020603050405020304" pitchFamily="18" charset="0"/>
                <a:ea typeface="Georgia" charset="0"/>
                <a:cs typeface="Times New Roman" panose="02020603050405020304" pitchFamily="18" charset="0"/>
              </a:rPr>
              <a:t> </a:t>
            </a:r>
            <a:r>
              <a:rPr lang="en-US" sz="2000" dirty="0" err="1">
                <a:solidFill>
                  <a:schemeClr val="bg1"/>
                </a:solidFill>
                <a:latin typeface="Times New Roman" panose="02020603050405020304" pitchFamily="18" charset="0"/>
                <a:ea typeface="Georgia" charset="0"/>
                <a:cs typeface="Times New Roman" panose="02020603050405020304" pitchFamily="18" charset="0"/>
              </a:rPr>
              <a:t>jų</a:t>
            </a:r>
            <a:r>
              <a:rPr lang="en-US" sz="2000" dirty="0">
                <a:solidFill>
                  <a:schemeClr val="bg1"/>
                </a:solidFill>
                <a:latin typeface="Times New Roman" panose="02020603050405020304" pitchFamily="18" charset="0"/>
                <a:ea typeface="Georgia" charset="0"/>
                <a:cs typeface="Times New Roman" panose="02020603050405020304" pitchFamily="18" charset="0"/>
              </a:rPr>
              <a:t> – </a:t>
            </a:r>
            <a:r>
              <a:rPr lang="en-US" sz="2000" dirty="0" err="1">
                <a:solidFill>
                  <a:schemeClr val="bg1"/>
                </a:solidFill>
                <a:latin typeface="Times New Roman" panose="02020603050405020304" pitchFamily="18" charset="0"/>
                <a:ea typeface="Georgia" charset="0"/>
                <a:cs typeface="Times New Roman" panose="02020603050405020304" pitchFamily="18" charset="0"/>
              </a:rPr>
              <a:t>anglų</a:t>
            </a:r>
            <a:r>
              <a:rPr lang="en-US" sz="2000" dirty="0">
                <a:solidFill>
                  <a:schemeClr val="bg1"/>
                </a:solidFill>
                <a:latin typeface="Times New Roman" panose="02020603050405020304" pitchFamily="18" charset="0"/>
                <a:ea typeface="Georgia" charset="0"/>
                <a:cs typeface="Times New Roman" panose="02020603050405020304" pitchFamily="18" charset="0"/>
              </a:rPr>
              <a:t> </a:t>
            </a:r>
            <a:r>
              <a:rPr lang="en-US" sz="2000" dirty="0" err="1">
                <a:solidFill>
                  <a:schemeClr val="bg1"/>
                </a:solidFill>
                <a:latin typeface="Times New Roman" panose="02020603050405020304" pitchFamily="18" charset="0"/>
                <a:ea typeface="Georgia" charset="0"/>
                <a:cs typeface="Times New Roman" panose="02020603050405020304" pitchFamily="18" charset="0"/>
              </a:rPr>
              <a:t>kalba</a:t>
            </a:r>
            <a:r>
              <a:rPr lang="en-US" sz="2000" dirty="0">
                <a:solidFill>
                  <a:schemeClr val="bg1"/>
                </a:solidFill>
                <a:latin typeface="Times New Roman" panose="02020603050405020304" pitchFamily="18" charset="0"/>
                <a:ea typeface="Georgia" charset="0"/>
                <a:cs typeface="Times New Roman" panose="02020603050405020304" pitchFamily="18" charset="0"/>
              </a:rPr>
              <a:t>), 15 </a:t>
            </a:r>
            <a:r>
              <a:rPr lang="en-US" sz="2000" dirty="0" err="1">
                <a:solidFill>
                  <a:schemeClr val="bg1"/>
                </a:solidFill>
                <a:latin typeface="Times New Roman" panose="02020603050405020304" pitchFamily="18" charset="0"/>
                <a:ea typeface="Georgia" charset="0"/>
                <a:cs typeface="Times New Roman" panose="02020603050405020304" pitchFamily="18" charset="0"/>
              </a:rPr>
              <a:t>podiplominių</a:t>
            </a:r>
            <a:r>
              <a:rPr lang="en-US" sz="2000" dirty="0">
                <a:solidFill>
                  <a:schemeClr val="bg1"/>
                </a:solidFill>
                <a:latin typeface="Times New Roman" panose="02020603050405020304" pitchFamily="18" charset="0"/>
                <a:ea typeface="Georgia" charset="0"/>
                <a:cs typeface="Times New Roman" panose="02020603050405020304" pitchFamily="18" charset="0"/>
              </a:rPr>
              <a:t> </a:t>
            </a:r>
            <a:r>
              <a:rPr lang="en-US" sz="2000" dirty="0" err="1">
                <a:solidFill>
                  <a:schemeClr val="bg1"/>
                </a:solidFill>
                <a:latin typeface="Times New Roman" panose="02020603050405020304" pitchFamily="18" charset="0"/>
                <a:ea typeface="Georgia" charset="0"/>
                <a:cs typeface="Times New Roman" panose="02020603050405020304" pitchFamily="18" charset="0"/>
              </a:rPr>
              <a:t>studijų</a:t>
            </a:r>
            <a:r>
              <a:rPr lang="en-US" sz="2000" dirty="0">
                <a:solidFill>
                  <a:schemeClr val="bg1"/>
                </a:solidFill>
                <a:latin typeface="Times New Roman" panose="02020603050405020304" pitchFamily="18" charset="0"/>
                <a:ea typeface="Georgia" charset="0"/>
                <a:cs typeface="Times New Roman" panose="02020603050405020304" pitchFamily="18" charset="0"/>
              </a:rPr>
              <a:t> </a:t>
            </a:r>
            <a:r>
              <a:rPr lang="en-US" sz="2000" dirty="0" err="1">
                <a:solidFill>
                  <a:schemeClr val="bg1"/>
                </a:solidFill>
                <a:latin typeface="Times New Roman" panose="02020603050405020304" pitchFamily="18" charset="0"/>
                <a:ea typeface="Georgia" charset="0"/>
                <a:cs typeface="Times New Roman" panose="02020603050405020304" pitchFamily="18" charset="0"/>
              </a:rPr>
              <a:t>programų</a:t>
            </a:r>
            <a:r>
              <a:rPr lang="en-US" sz="2000" dirty="0">
                <a:solidFill>
                  <a:schemeClr val="bg1"/>
                </a:solidFill>
                <a:latin typeface="Times New Roman" panose="02020603050405020304" pitchFamily="18" charset="0"/>
                <a:ea typeface="Georgia" charset="0"/>
                <a:cs typeface="Times New Roman" panose="02020603050405020304" pitchFamily="18" charset="0"/>
              </a:rPr>
              <a:t>, </a:t>
            </a:r>
            <a:r>
              <a:rPr lang="en-US" sz="2000" dirty="0" err="1">
                <a:solidFill>
                  <a:schemeClr val="bg1"/>
                </a:solidFill>
                <a:latin typeface="Times New Roman" panose="02020603050405020304" pitchFamily="18" charset="0"/>
                <a:ea typeface="Georgia" charset="0"/>
                <a:cs typeface="Times New Roman" panose="02020603050405020304" pitchFamily="18" charset="0"/>
              </a:rPr>
              <a:t>vientisosios</a:t>
            </a:r>
            <a:r>
              <a:rPr lang="en-US" sz="2000" dirty="0">
                <a:solidFill>
                  <a:schemeClr val="bg1"/>
                </a:solidFill>
                <a:latin typeface="Times New Roman" panose="02020603050405020304" pitchFamily="18" charset="0"/>
                <a:ea typeface="Georgia" charset="0"/>
                <a:cs typeface="Times New Roman" panose="02020603050405020304" pitchFamily="18" charset="0"/>
              </a:rPr>
              <a:t> </a:t>
            </a:r>
            <a:r>
              <a:rPr lang="en-US" sz="2000" dirty="0" err="1">
                <a:solidFill>
                  <a:schemeClr val="bg1"/>
                </a:solidFill>
                <a:latin typeface="Times New Roman" panose="02020603050405020304" pitchFamily="18" charset="0"/>
                <a:ea typeface="Georgia" charset="0"/>
                <a:cs typeface="Times New Roman" panose="02020603050405020304" pitchFamily="18" charset="0"/>
              </a:rPr>
              <a:t>teisės</a:t>
            </a:r>
            <a:r>
              <a:rPr lang="en-US" sz="2000" dirty="0">
                <a:solidFill>
                  <a:schemeClr val="bg1"/>
                </a:solidFill>
                <a:latin typeface="Times New Roman" panose="02020603050405020304" pitchFamily="18" charset="0"/>
                <a:ea typeface="Georgia" charset="0"/>
                <a:cs typeface="Times New Roman" panose="02020603050405020304" pitchFamily="18" charset="0"/>
              </a:rPr>
              <a:t> </a:t>
            </a:r>
            <a:r>
              <a:rPr lang="en-US" sz="2000" dirty="0" err="1">
                <a:solidFill>
                  <a:schemeClr val="bg1"/>
                </a:solidFill>
                <a:latin typeface="Times New Roman" panose="02020603050405020304" pitchFamily="18" charset="0"/>
                <a:ea typeface="Georgia" charset="0"/>
                <a:cs typeface="Times New Roman" panose="02020603050405020304" pitchFamily="18" charset="0"/>
              </a:rPr>
              <a:t>studijos</a:t>
            </a:r>
            <a:r>
              <a:rPr lang="en-US" sz="2000" dirty="0">
                <a:solidFill>
                  <a:schemeClr val="bg1"/>
                </a:solidFill>
                <a:latin typeface="Times New Roman" panose="02020603050405020304" pitchFamily="18" charset="0"/>
                <a:ea typeface="Georgia" charset="0"/>
                <a:cs typeface="Times New Roman" panose="02020603050405020304" pitchFamily="18" charset="0"/>
              </a:rPr>
              <a:t> </a:t>
            </a:r>
            <a:r>
              <a:rPr lang="en-US" sz="2000" dirty="0" err="1">
                <a:solidFill>
                  <a:schemeClr val="bg1"/>
                </a:solidFill>
                <a:latin typeface="Times New Roman" panose="02020603050405020304" pitchFamily="18" charset="0"/>
                <a:ea typeface="Georgia" charset="0"/>
                <a:cs typeface="Times New Roman" panose="02020603050405020304" pitchFamily="18" charset="0"/>
              </a:rPr>
              <a:t>bei</a:t>
            </a:r>
            <a:r>
              <a:rPr lang="en-US" sz="2000" dirty="0">
                <a:solidFill>
                  <a:schemeClr val="bg1"/>
                </a:solidFill>
                <a:latin typeface="Times New Roman" panose="02020603050405020304" pitchFamily="18" charset="0"/>
                <a:ea typeface="Georgia" charset="0"/>
                <a:cs typeface="Times New Roman" panose="02020603050405020304" pitchFamily="18" charset="0"/>
              </a:rPr>
              <a:t> 18 </a:t>
            </a:r>
            <a:r>
              <a:rPr lang="en-US" sz="2000" dirty="0" err="1">
                <a:solidFill>
                  <a:schemeClr val="bg1"/>
                </a:solidFill>
                <a:latin typeface="Times New Roman" panose="02020603050405020304" pitchFamily="18" charset="0"/>
                <a:ea typeface="Georgia" charset="0"/>
                <a:cs typeface="Times New Roman" panose="02020603050405020304" pitchFamily="18" charset="0"/>
              </a:rPr>
              <a:t>mokslo</a:t>
            </a:r>
            <a:r>
              <a:rPr lang="en-US" sz="2000" dirty="0">
                <a:solidFill>
                  <a:schemeClr val="bg1"/>
                </a:solidFill>
                <a:latin typeface="Times New Roman" panose="02020603050405020304" pitchFamily="18" charset="0"/>
                <a:ea typeface="Georgia" charset="0"/>
                <a:cs typeface="Times New Roman" panose="02020603050405020304" pitchFamily="18" charset="0"/>
              </a:rPr>
              <a:t> </a:t>
            </a:r>
            <a:r>
              <a:rPr lang="en-US" sz="2000" dirty="0" err="1">
                <a:solidFill>
                  <a:schemeClr val="bg1"/>
                </a:solidFill>
                <a:latin typeface="Times New Roman" panose="02020603050405020304" pitchFamily="18" charset="0"/>
                <a:ea typeface="Georgia" charset="0"/>
                <a:cs typeface="Times New Roman" panose="02020603050405020304" pitchFamily="18" charset="0"/>
              </a:rPr>
              <a:t>krypčių</a:t>
            </a:r>
            <a:r>
              <a:rPr lang="en-US" sz="2000" dirty="0">
                <a:solidFill>
                  <a:schemeClr val="bg1"/>
                </a:solidFill>
                <a:latin typeface="Times New Roman" panose="02020603050405020304" pitchFamily="18" charset="0"/>
                <a:ea typeface="Georgia" charset="0"/>
                <a:cs typeface="Times New Roman" panose="02020603050405020304" pitchFamily="18" charset="0"/>
              </a:rPr>
              <a:t> </a:t>
            </a:r>
            <a:r>
              <a:rPr lang="en-US" sz="2000" dirty="0" err="1">
                <a:solidFill>
                  <a:schemeClr val="bg1"/>
                </a:solidFill>
                <a:latin typeface="Times New Roman" panose="02020603050405020304" pitchFamily="18" charset="0"/>
                <a:ea typeface="Georgia" charset="0"/>
                <a:cs typeface="Times New Roman" panose="02020603050405020304" pitchFamily="18" charset="0"/>
              </a:rPr>
              <a:t>doktorantūra</a:t>
            </a:r>
            <a:r>
              <a:rPr lang="en-US" sz="2000" dirty="0">
                <a:solidFill>
                  <a:schemeClr val="bg1"/>
                </a:solidFill>
                <a:latin typeface="Times New Roman" panose="02020603050405020304" pitchFamily="18" charset="0"/>
                <a:ea typeface="Georgia" charset="0"/>
                <a:cs typeface="Times New Roman" panose="02020603050405020304" pitchFamily="18" charset="0"/>
              </a:rPr>
              <a:t>.</a:t>
            </a:r>
          </a:p>
        </p:txBody>
      </p:sp>
      <p:sp>
        <p:nvSpPr>
          <p:cNvPr id="7" name="Rectangle 6"/>
          <p:cNvSpPr/>
          <p:nvPr/>
        </p:nvSpPr>
        <p:spPr>
          <a:xfrm>
            <a:off x="286247" y="247112"/>
            <a:ext cx="4572000" cy="307777"/>
          </a:xfrm>
          <a:prstGeom prst="rect">
            <a:avLst/>
          </a:prstGeom>
        </p:spPr>
        <p:txBody>
          <a:bodyPr>
            <a:spAutoFit/>
          </a:bodyPr>
          <a:lstStyle/>
          <a:p>
            <a:r>
              <a:rPr lang="en-US" sz="1400" dirty="0" err="1">
                <a:solidFill>
                  <a:schemeClr val="bg1"/>
                </a:solidFill>
                <a:latin typeface="Times New Roman" panose="02020603050405020304" pitchFamily="18" charset="0"/>
                <a:ea typeface="Georgia" charset="0"/>
                <a:cs typeface="Times New Roman" panose="02020603050405020304" pitchFamily="18" charset="0"/>
              </a:rPr>
              <a:t>Dalies</a:t>
            </a:r>
            <a:r>
              <a:rPr lang="en-US" sz="1400" dirty="0">
                <a:solidFill>
                  <a:schemeClr val="bg1"/>
                </a:solidFill>
                <a:latin typeface="Times New Roman" panose="02020603050405020304" pitchFamily="18" charset="0"/>
                <a:ea typeface="Georgia" charset="0"/>
                <a:cs typeface="Times New Roman" panose="02020603050405020304" pitchFamily="18" charset="0"/>
              </a:rPr>
              <a:t> pavadinimas (</a:t>
            </a:r>
            <a:r>
              <a:rPr lang="lt-LT" sz="1400" dirty="0">
                <a:solidFill>
                  <a:schemeClr val="bg1"/>
                </a:solidFill>
                <a:latin typeface="Times New Roman" panose="02020603050405020304" pitchFamily="18" charset="0"/>
                <a:ea typeface="Georgia" charset="0"/>
                <a:cs typeface="Times New Roman" panose="02020603050405020304" pitchFamily="18" charset="0"/>
              </a:rPr>
              <a:t>pvz. T</a:t>
            </a:r>
            <a:r>
              <a:rPr lang="en-US" sz="1400" dirty="0" err="1">
                <a:solidFill>
                  <a:schemeClr val="bg1"/>
                </a:solidFill>
                <a:latin typeface="Times New Roman" panose="02020603050405020304" pitchFamily="18" charset="0"/>
                <a:ea typeface="Georgia" charset="0"/>
                <a:cs typeface="Times New Roman" panose="02020603050405020304" pitchFamily="18" charset="0"/>
              </a:rPr>
              <a:t>yrim</a:t>
            </a:r>
            <a:r>
              <a:rPr lang="lt-LT" sz="1400" dirty="0">
                <a:solidFill>
                  <a:schemeClr val="bg1"/>
                </a:solidFill>
                <a:latin typeface="Times New Roman" panose="02020603050405020304" pitchFamily="18" charset="0"/>
                <a:ea typeface="Georgia" charset="0"/>
                <a:cs typeface="Times New Roman" panose="02020603050405020304" pitchFamily="18" charset="0"/>
              </a:rPr>
              <a:t>o</a:t>
            </a:r>
            <a:r>
              <a:rPr lang="en-US" sz="1400" dirty="0">
                <a:solidFill>
                  <a:schemeClr val="bg1"/>
                </a:solidFill>
                <a:latin typeface="Times New Roman" panose="02020603050405020304" pitchFamily="18" charset="0"/>
                <a:ea typeface="Georgia" charset="0"/>
                <a:cs typeface="Times New Roman" panose="02020603050405020304" pitchFamily="18" charset="0"/>
              </a:rPr>
              <a:t> </a:t>
            </a:r>
            <a:r>
              <a:rPr lang="en-US" sz="1400" dirty="0" err="1">
                <a:solidFill>
                  <a:schemeClr val="bg1"/>
                </a:solidFill>
                <a:latin typeface="Times New Roman" panose="02020603050405020304" pitchFamily="18" charset="0"/>
                <a:ea typeface="Georgia" charset="0"/>
                <a:cs typeface="Times New Roman" panose="02020603050405020304" pitchFamily="18" charset="0"/>
              </a:rPr>
              <a:t>rezultatai</a:t>
            </a:r>
            <a:r>
              <a:rPr lang="en-US" sz="1400" dirty="0">
                <a:solidFill>
                  <a:schemeClr val="bg1"/>
                </a:solidFill>
                <a:latin typeface="Times New Roman" panose="02020603050405020304" pitchFamily="18" charset="0"/>
                <a:ea typeface="Georgia" charset="0"/>
                <a:cs typeface="Times New Roman" panose="02020603050405020304" pitchFamily="18" charset="0"/>
              </a:rPr>
              <a:t>)</a:t>
            </a:r>
          </a:p>
        </p:txBody>
      </p:sp>
      <p:sp>
        <p:nvSpPr>
          <p:cNvPr id="8" name="Rectangle 7"/>
          <p:cNvSpPr/>
          <p:nvPr/>
        </p:nvSpPr>
        <p:spPr>
          <a:xfrm>
            <a:off x="192137" y="739963"/>
            <a:ext cx="4330609" cy="461665"/>
          </a:xfrm>
          <a:prstGeom prst="rect">
            <a:avLst/>
          </a:prstGeom>
        </p:spPr>
        <p:txBody>
          <a:bodyPr wrap="none">
            <a:spAutoFit/>
          </a:bodyPr>
          <a:lstStyle/>
          <a:p>
            <a:r>
              <a:rPr lang="en-US" sz="2400" b="1" dirty="0" err="1">
                <a:solidFill>
                  <a:schemeClr val="bg1"/>
                </a:solidFill>
                <a:latin typeface="Times New Roman" panose="02020603050405020304" pitchFamily="18" charset="0"/>
                <a:ea typeface="Georgia" charset="0"/>
                <a:cs typeface="Times New Roman" panose="02020603050405020304" pitchFamily="18" charset="0"/>
              </a:rPr>
              <a:t>Tekstinės</a:t>
            </a:r>
            <a:r>
              <a:rPr lang="en-US" sz="2400" b="1" dirty="0">
                <a:solidFill>
                  <a:schemeClr val="bg1"/>
                </a:solidFill>
                <a:latin typeface="Times New Roman" panose="02020603050405020304" pitchFamily="18" charset="0"/>
                <a:ea typeface="Georgia" charset="0"/>
                <a:cs typeface="Times New Roman" panose="02020603050405020304" pitchFamily="18" charset="0"/>
              </a:rPr>
              <a:t> </a:t>
            </a:r>
            <a:r>
              <a:rPr lang="en-US" sz="2400" b="1" dirty="0" err="1">
                <a:solidFill>
                  <a:schemeClr val="bg1"/>
                </a:solidFill>
                <a:latin typeface="Times New Roman" panose="02020603050405020304" pitchFamily="18" charset="0"/>
                <a:ea typeface="Georgia" charset="0"/>
                <a:cs typeface="Times New Roman" panose="02020603050405020304" pitchFamily="18" charset="0"/>
              </a:rPr>
              <a:t>skaidrės</a:t>
            </a:r>
            <a:r>
              <a:rPr lang="en-US" sz="2400" b="1" dirty="0">
                <a:solidFill>
                  <a:schemeClr val="bg1"/>
                </a:solidFill>
                <a:latin typeface="Times New Roman" panose="02020603050405020304" pitchFamily="18" charset="0"/>
                <a:ea typeface="Georgia" charset="0"/>
                <a:cs typeface="Times New Roman" panose="02020603050405020304" pitchFamily="18" charset="0"/>
              </a:rPr>
              <a:t> pavadinimas</a:t>
            </a:r>
            <a:endParaRPr lang="lt-LT" sz="2400" dirty="0">
              <a:solidFill>
                <a:schemeClr val="bg1"/>
              </a:solidFill>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0721" y="570318"/>
            <a:ext cx="2865611" cy="3907879"/>
          </a:xfrm>
          <a:prstGeom prst="rect">
            <a:avLst/>
          </a:prstGeom>
        </p:spPr>
      </p:pic>
      <p:sp>
        <p:nvSpPr>
          <p:cNvPr id="10" name="TextBox 9"/>
          <p:cNvSpPr txBox="1"/>
          <p:nvPr/>
        </p:nvSpPr>
        <p:spPr>
          <a:xfrm>
            <a:off x="5819321" y="4542720"/>
            <a:ext cx="2743200" cy="369332"/>
          </a:xfrm>
          <a:prstGeom prst="rect">
            <a:avLst/>
          </a:prstGeom>
          <a:noFill/>
        </p:spPr>
        <p:txBody>
          <a:bodyPr wrap="square" rtlCol="0">
            <a:spAutoFit/>
          </a:bodyPr>
          <a:lstStyle/>
          <a:p>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pav</a:t>
            </a:r>
            <a:r>
              <a:rPr lang="en-US" sz="1800" b="1" dirty="0">
                <a:solidFill>
                  <a:schemeClr val="bg1"/>
                </a:solidFill>
                <a:latin typeface="Times New Roman" panose="02020603050405020304" pitchFamily="18" charset="0"/>
                <a:cs typeface="Times New Roman" panose="02020603050405020304" pitchFamily="18" charset="0"/>
              </a:rPr>
              <a:t>. Pavadinimas</a:t>
            </a:r>
            <a:endParaRPr lang="lt-LT" sz="1800" b="1"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8757193" y="4819650"/>
            <a:ext cx="314325" cy="276999"/>
          </a:xfrm>
          <a:prstGeom prst="rect">
            <a:avLst/>
          </a:prstGeom>
          <a:noFill/>
        </p:spPr>
        <p:txBody>
          <a:bodyPr wrap="square" rtlCol="0">
            <a:spAutoFit/>
          </a:bodyPr>
          <a:lstStyle/>
          <a:p>
            <a:r>
              <a:rPr lang="en-US" sz="1200" dirty="0">
                <a:solidFill>
                  <a:schemeClr val="bg1"/>
                </a:solidFill>
                <a:latin typeface="Times New Roman" panose="02020603050405020304" pitchFamily="18" charset="0"/>
                <a:cs typeface="Times New Roman" panose="02020603050405020304" pitchFamily="18" charset="0"/>
              </a:rPr>
              <a:t>9</a:t>
            </a:r>
            <a:endParaRPr lang="lt-LT" sz="1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45826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337</TotalTime>
  <Words>602</Words>
  <Application>Microsoft Office PowerPoint</Application>
  <PresentationFormat>On-screen Show (16:9)</PresentationFormat>
  <Paragraphs>65</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Georgia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Gintarė Vaznonienė</cp:lastModifiedBy>
  <cp:revision>94</cp:revision>
  <dcterms:created xsi:type="dcterms:W3CDTF">2017-05-22T06:50:24Z</dcterms:created>
  <dcterms:modified xsi:type="dcterms:W3CDTF">2022-01-03T08:38:35Z</dcterms:modified>
</cp:coreProperties>
</file>