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B47"/>
    <a:srgbClr val="2A4685"/>
    <a:srgbClr val="F6BA31"/>
    <a:srgbClr val="5896C4"/>
    <a:srgbClr val="5A68A0"/>
    <a:srgbClr val="D53929"/>
    <a:srgbClr val="BC5B5C"/>
    <a:srgbClr val="774F74"/>
    <a:srgbClr val="236FA8"/>
    <a:srgbClr val="D3B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7134"/>
  </p:normalViewPr>
  <p:slideViewPr>
    <p:cSldViewPr snapToGrid="0" snapToObjects="1">
      <p:cViewPr varScale="1">
        <p:scale>
          <a:sx n="208" d="100"/>
          <a:sy n="208" d="100"/>
        </p:scale>
        <p:origin x="450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bg>
      <p:bgPr>
        <a:solidFill>
          <a:srgbClr val="249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finis elementas 58">
            <a:extLst>
              <a:ext uri="{FF2B5EF4-FFF2-40B4-BE49-F238E27FC236}">
                <a16:creationId xmlns:a16="http://schemas.microsoft.com/office/drawing/2014/main" id="{41BD7B7C-276A-4DEE-BFE6-B1640333C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1455" y="448235"/>
            <a:ext cx="7154688" cy="469526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grpSp>
        <p:nvGrpSpPr>
          <p:cNvPr id="60" name="Grupė 59">
            <a:extLst>
              <a:ext uri="{FF2B5EF4-FFF2-40B4-BE49-F238E27FC236}">
                <a16:creationId xmlns:a16="http://schemas.microsoft.com/office/drawing/2014/main" id="{21AC3DE8-900F-4FBF-BCE1-452C557A8118}"/>
              </a:ext>
            </a:extLst>
          </p:cNvPr>
          <p:cNvGrpSpPr/>
          <p:nvPr userDrawn="1"/>
        </p:nvGrpSpPr>
        <p:grpSpPr>
          <a:xfrm>
            <a:off x="628650" y="4019355"/>
            <a:ext cx="2460073" cy="613368"/>
            <a:chOff x="628650" y="4019355"/>
            <a:chExt cx="2460073" cy="613368"/>
          </a:xfrm>
        </p:grpSpPr>
        <p:pic>
          <p:nvPicPr>
            <p:cNvPr id="61" name="Picture 3">
              <a:extLst>
                <a:ext uri="{FF2B5EF4-FFF2-40B4-BE49-F238E27FC236}">
                  <a16:creationId xmlns:a16="http://schemas.microsoft.com/office/drawing/2014/main" id="{CBCA6387-6132-4339-A2E7-DDB2F0954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62" name="Grafinis elementas 61">
              <a:extLst>
                <a:ext uri="{FF2B5EF4-FFF2-40B4-BE49-F238E27FC236}">
                  <a16:creationId xmlns:a16="http://schemas.microsoft.com/office/drawing/2014/main" id="{9B71FAF8-F0CF-4763-A8AA-EF03A7BAF5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90476" y="4019355"/>
              <a:ext cx="498247" cy="60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bg>
      <p:bgPr>
        <a:solidFill>
          <a:srgbClr val="249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26A9FFAF-5BBE-4BCA-A015-2E06A7620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1455" y="448235"/>
            <a:ext cx="7154688" cy="469526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14" name="Grafinis elementas 13">
            <a:extLst>
              <a:ext uri="{FF2B5EF4-FFF2-40B4-BE49-F238E27FC236}">
                <a16:creationId xmlns:a16="http://schemas.microsoft.com/office/drawing/2014/main" id="{B428674C-18BA-4DDF-B240-9E944DB204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" y="4020832"/>
            <a:ext cx="1847850" cy="6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42" name="Grupė 41">
            <a:extLst>
              <a:ext uri="{FF2B5EF4-FFF2-40B4-BE49-F238E27FC236}">
                <a16:creationId xmlns:a16="http://schemas.microsoft.com/office/drawing/2014/main" id="{01333A00-D3E1-4324-9C60-37491EC83107}"/>
              </a:ext>
            </a:extLst>
          </p:cNvPr>
          <p:cNvGrpSpPr/>
          <p:nvPr userDrawn="1"/>
        </p:nvGrpSpPr>
        <p:grpSpPr>
          <a:xfrm>
            <a:off x="628650" y="4019355"/>
            <a:ext cx="2460073" cy="613368"/>
            <a:chOff x="628650" y="4019355"/>
            <a:chExt cx="2460073" cy="613368"/>
          </a:xfrm>
        </p:grpSpPr>
        <p:pic>
          <p:nvPicPr>
            <p:cNvPr id="43" name="Picture 3">
              <a:extLst>
                <a:ext uri="{FF2B5EF4-FFF2-40B4-BE49-F238E27FC236}">
                  <a16:creationId xmlns:a16="http://schemas.microsoft.com/office/drawing/2014/main" id="{B2428B3D-8D7D-446F-8351-EE553F19EC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44" name="Grafinis elementas 43">
              <a:extLst>
                <a:ext uri="{FF2B5EF4-FFF2-40B4-BE49-F238E27FC236}">
                  <a16:creationId xmlns:a16="http://schemas.microsoft.com/office/drawing/2014/main" id="{AF809FD8-94F7-4EA1-B32C-8E68601DE1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90476" y="4019355"/>
              <a:ext cx="498247" cy="60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5" name="Grafinis elementas 14">
            <a:extLst>
              <a:ext uri="{FF2B5EF4-FFF2-40B4-BE49-F238E27FC236}">
                <a16:creationId xmlns:a16="http://schemas.microsoft.com/office/drawing/2014/main" id="{2D17CEE8-4672-424D-BBA5-17BF1ED80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20832"/>
            <a:ext cx="1847850" cy="6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53" name="Grupė 52">
            <a:extLst>
              <a:ext uri="{FF2B5EF4-FFF2-40B4-BE49-F238E27FC236}">
                <a16:creationId xmlns:a16="http://schemas.microsoft.com/office/drawing/2014/main" id="{5CFBE4D5-0A29-4EB7-89A9-E46FA9E2E84D}"/>
              </a:ext>
            </a:extLst>
          </p:cNvPr>
          <p:cNvGrpSpPr/>
          <p:nvPr userDrawn="1"/>
        </p:nvGrpSpPr>
        <p:grpSpPr>
          <a:xfrm>
            <a:off x="628649" y="3996167"/>
            <a:ext cx="2450128" cy="637614"/>
            <a:chOff x="628649" y="3996167"/>
            <a:chExt cx="2450128" cy="637614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52" name="Grafinis elementas 51">
              <a:extLst>
                <a:ext uri="{FF2B5EF4-FFF2-40B4-BE49-F238E27FC236}">
                  <a16:creationId xmlns:a16="http://schemas.microsoft.com/office/drawing/2014/main" id="{33338554-937D-4D3A-9651-502021D39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3996167"/>
              <a:ext cx="523170" cy="637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5" name="Grafinis elementas 14">
            <a:extLst>
              <a:ext uri="{FF2B5EF4-FFF2-40B4-BE49-F238E27FC236}">
                <a16:creationId xmlns:a16="http://schemas.microsoft.com/office/drawing/2014/main" id="{0EE2921E-D973-42B1-8095-230D78433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49445"/>
            <a:ext cx="1836990" cy="6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249B47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29" name="Grafinis elementas 28">
            <a:extLst>
              <a:ext uri="{FF2B5EF4-FFF2-40B4-BE49-F238E27FC236}">
                <a16:creationId xmlns:a16="http://schemas.microsoft.com/office/drawing/2014/main" id="{D30EA87F-A8D4-40C8-9225-228AB7105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3764" y="329171"/>
            <a:ext cx="523170" cy="63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249B47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nis elementas 17">
            <a:extLst>
              <a:ext uri="{FF2B5EF4-FFF2-40B4-BE49-F238E27FC236}">
                <a16:creationId xmlns:a16="http://schemas.microsoft.com/office/drawing/2014/main" id="{B6715C4F-AB03-45DA-9589-476449D233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1455" y="448235"/>
            <a:ext cx="7154688" cy="4695265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9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45" name="Grupė 44">
            <a:extLst>
              <a:ext uri="{FF2B5EF4-FFF2-40B4-BE49-F238E27FC236}">
                <a16:creationId xmlns:a16="http://schemas.microsoft.com/office/drawing/2014/main" id="{71A5BBDA-A62E-410E-99CE-C88657A0F73B}"/>
              </a:ext>
            </a:extLst>
          </p:cNvPr>
          <p:cNvGrpSpPr/>
          <p:nvPr userDrawn="1"/>
        </p:nvGrpSpPr>
        <p:grpSpPr>
          <a:xfrm>
            <a:off x="628650" y="4019355"/>
            <a:ext cx="2460073" cy="613368"/>
            <a:chOff x="628650" y="4019355"/>
            <a:chExt cx="2460073" cy="613368"/>
          </a:xfrm>
        </p:grpSpPr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204C41E7-473A-475E-802E-31DDC93917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44" name="Grafinis elementas 43">
              <a:extLst>
                <a:ext uri="{FF2B5EF4-FFF2-40B4-BE49-F238E27FC236}">
                  <a16:creationId xmlns:a16="http://schemas.microsoft.com/office/drawing/2014/main" id="{F9041647-F10F-4D27-9FA3-EFA48DF46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90476" y="4019355"/>
              <a:ext cx="498247" cy="60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4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DCB-4208-4308-92EB-55AE86F6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A37CC-8153-4E70-8F8D-B023A4769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9A60-571E-4311-B0DC-C28DF050F7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554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12DFE99-A139-4913-B94E-80EFA29FE8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609A84-C515-446E-B72B-455DE61B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177B12-7EFA-4282-BBFA-DFF882FD1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447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BD1E-2E17-4A73-9BBC-844CFC9F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CFBEC-4E97-401F-BC79-A9970C95A0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0C847-C382-449C-964D-65006EC29C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D930A-D873-4426-BAB2-160DB43E3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564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B41ED4-9FE7-4D9B-818A-D4E371615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491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683182"/>
      </p:ext>
    </p:extLst>
  </p:cSld>
  <p:clrMapOvr>
    <a:masterClrMapping/>
  </p:clrMapOvr>
</p:sld>
</file>

<file path=ppt/theme/theme1.xml><?xml version="1.0" encoding="utf-8"?>
<a:theme xmlns:a="http://schemas.openxmlformats.org/drawingml/2006/main" name="VDU_ŽŪA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Georgia</vt:lpstr>
      <vt:lpstr>VDU_ŽŪA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Aida Adamavičienė</cp:lastModifiedBy>
  <cp:revision>91</cp:revision>
  <cp:lastPrinted>2017-05-22T10:26:14Z</cp:lastPrinted>
  <dcterms:created xsi:type="dcterms:W3CDTF">2017-05-22T06:50:24Z</dcterms:created>
  <dcterms:modified xsi:type="dcterms:W3CDTF">2022-05-09T05:41:40Z</dcterms:modified>
</cp:coreProperties>
</file>