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sldIdLst>
    <p:sldId id="256" r:id="rId5"/>
  </p:sldIdLst>
  <p:sldSz cx="6858000" cy="9906000" type="A4"/>
  <p:notesSz cx="6858000" cy="9144000"/>
  <p:embeddedFontLst>
    <p:embeddedFont>
      <p:font typeface="Myriad Pro" panose="020B0503030403020204" charset="0"/>
      <p:regular r:id="rId6"/>
      <p:bold r:id="rId7"/>
      <p:italic r:id="rId8"/>
      <p:boldItalic r:id="rId9"/>
    </p:embeddedFont>
    <p:embeddedFont>
      <p:font typeface="Myriad Pro Light" panose="020B0403030403020204" charset="0"/>
      <p:regular r:id="rId10"/>
      <p:bold r:id="rId11"/>
      <p:italic r:id="rId12"/>
      <p:boldItalic r:id="rId13"/>
    </p:embeddedFont>
  </p:embeddedFontLst>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31"/>
    <a:srgbClr val="DAA6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7685F0-8FC3-4ADF-B058-BC5C435D2374}" v="7" dt="2024-06-13T13:07:50.2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22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font" Target="fonts/font5.fntdata"/><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ka Balakauskaitė" userId="bea63d70-9167-411d-84ad-fd81bcf1c8c3" providerId="ADAL" clId="{8EDF1B93-C799-4CC7-8208-F324AAEF3735}"/>
    <pc:docChg chg="custSel modSld">
      <pc:chgData name="Monika Balakauskaitė" userId="bea63d70-9167-411d-84ad-fd81bcf1c8c3" providerId="ADAL" clId="{8EDF1B93-C799-4CC7-8208-F324AAEF3735}" dt="2022-10-14T12:58:19.560" v="265" actId="20577"/>
      <pc:docMkLst>
        <pc:docMk/>
      </pc:docMkLst>
      <pc:sldChg chg="addSp delSp modSp mod">
        <pc:chgData name="Monika Balakauskaitė" userId="bea63d70-9167-411d-84ad-fd81bcf1c8c3" providerId="ADAL" clId="{8EDF1B93-C799-4CC7-8208-F324AAEF3735}" dt="2022-10-14T12:58:19.560" v="265" actId="20577"/>
        <pc:sldMkLst>
          <pc:docMk/>
          <pc:sldMk cId="1684566167" sldId="256"/>
        </pc:sldMkLst>
        <pc:spChg chg="mod">
          <ac:chgData name="Monika Balakauskaitė" userId="bea63d70-9167-411d-84ad-fd81bcf1c8c3" providerId="ADAL" clId="{8EDF1B93-C799-4CC7-8208-F324AAEF3735}" dt="2022-10-11T05:21:36.803" v="0" actId="403"/>
          <ac:spMkLst>
            <pc:docMk/>
            <pc:sldMk cId="1684566167" sldId="256"/>
            <ac:spMk id="13" creationId="{96952C56-4F01-E943-5338-58B71085893D}"/>
          </ac:spMkLst>
        </pc:spChg>
        <pc:spChg chg="mod">
          <ac:chgData name="Monika Balakauskaitė" userId="bea63d70-9167-411d-84ad-fd81bcf1c8c3" providerId="ADAL" clId="{8EDF1B93-C799-4CC7-8208-F324AAEF3735}" dt="2022-10-11T05:25:01.387" v="69" actId="20577"/>
          <ac:spMkLst>
            <pc:docMk/>
            <pc:sldMk cId="1684566167" sldId="256"/>
            <ac:spMk id="18" creationId="{2AE6690F-CE7E-F941-C76C-9083D752D7F1}"/>
          </ac:spMkLst>
        </pc:spChg>
        <pc:spChg chg="mod">
          <ac:chgData name="Monika Balakauskaitė" userId="bea63d70-9167-411d-84ad-fd81bcf1c8c3" providerId="ADAL" clId="{8EDF1B93-C799-4CC7-8208-F324AAEF3735}" dt="2022-10-11T05:27:30.943" v="118" actId="20577"/>
          <ac:spMkLst>
            <pc:docMk/>
            <pc:sldMk cId="1684566167" sldId="256"/>
            <ac:spMk id="28" creationId="{155AC91C-6F80-9336-43F2-55E445643DB8}"/>
          </ac:spMkLst>
        </pc:spChg>
        <pc:spChg chg="mod">
          <ac:chgData name="Monika Balakauskaitė" userId="bea63d70-9167-411d-84ad-fd81bcf1c8c3" providerId="ADAL" clId="{8EDF1B93-C799-4CC7-8208-F324AAEF3735}" dt="2022-10-11T05:21:54.528" v="16" actId="20577"/>
          <ac:spMkLst>
            <pc:docMk/>
            <pc:sldMk cId="1684566167" sldId="256"/>
            <ac:spMk id="42" creationId="{54AA116C-F2A6-3DC6-0931-07E8A37268CD}"/>
          </ac:spMkLst>
        </pc:spChg>
        <pc:spChg chg="mod">
          <ac:chgData name="Monika Balakauskaitė" userId="bea63d70-9167-411d-84ad-fd81bcf1c8c3" providerId="ADAL" clId="{8EDF1B93-C799-4CC7-8208-F324AAEF3735}" dt="2022-10-14T12:57:35.963" v="248" actId="20577"/>
          <ac:spMkLst>
            <pc:docMk/>
            <pc:sldMk cId="1684566167" sldId="256"/>
            <ac:spMk id="51" creationId="{52EA9917-E3E7-3764-6651-41E4C11B929F}"/>
          </ac:spMkLst>
        </pc:spChg>
        <pc:spChg chg="mod">
          <ac:chgData name="Monika Balakauskaitė" userId="bea63d70-9167-411d-84ad-fd81bcf1c8c3" providerId="ADAL" clId="{8EDF1B93-C799-4CC7-8208-F324AAEF3735}" dt="2022-10-14T12:57:53.278" v="255" actId="20577"/>
          <ac:spMkLst>
            <pc:docMk/>
            <pc:sldMk cId="1684566167" sldId="256"/>
            <ac:spMk id="52" creationId="{A7C78A62-2B22-E728-C70C-5127F45FB3E7}"/>
          </ac:spMkLst>
        </pc:spChg>
        <pc:spChg chg="mod">
          <ac:chgData name="Monika Balakauskaitė" userId="bea63d70-9167-411d-84ad-fd81bcf1c8c3" providerId="ADAL" clId="{8EDF1B93-C799-4CC7-8208-F324AAEF3735}" dt="2022-10-14T12:58:01.733" v="257" actId="20577"/>
          <ac:spMkLst>
            <pc:docMk/>
            <pc:sldMk cId="1684566167" sldId="256"/>
            <ac:spMk id="53" creationId="{82E760FA-6EE4-AFE4-FA24-7605941B48AD}"/>
          </ac:spMkLst>
        </pc:spChg>
        <pc:spChg chg="mod">
          <ac:chgData name="Monika Balakauskaitė" userId="bea63d70-9167-411d-84ad-fd81bcf1c8c3" providerId="ADAL" clId="{8EDF1B93-C799-4CC7-8208-F324AAEF3735}" dt="2022-10-14T12:58:08.122" v="260" actId="20577"/>
          <ac:spMkLst>
            <pc:docMk/>
            <pc:sldMk cId="1684566167" sldId="256"/>
            <ac:spMk id="54" creationId="{289985F0-3C05-8B47-A2E6-144F5C520421}"/>
          </ac:spMkLst>
        </pc:spChg>
        <pc:spChg chg="mod">
          <ac:chgData name="Monika Balakauskaitė" userId="bea63d70-9167-411d-84ad-fd81bcf1c8c3" providerId="ADAL" clId="{8EDF1B93-C799-4CC7-8208-F324AAEF3735}" dt="2022-10-14T12:58:15.372" v="263" actId="20577"/>
          <ac:spMkLst>
            <pc:docMk/>
            <pc:sldMk cId="1684566167" sldId="256"/>
            <ac:spMk id="55" creationId="{E94C352E-28C1-5991-E0CC-097AF8BDC771}"/>
          </ac:spMkLst>
        </pc:spChg>
        <pc:spChg chg="mod">
          <ac:chgData name="Monika Balakauskaitė" userId="bea63d70-9167-411d-84ad-fd81bcf1c8c3" providerId="ADAL" clId="{8EDF1B93-C799-4CC7-8208-F324AAEF3735}" dt="2022-10-14T12:58:19.560" v="265" actId="20577"/>
          <ac:spMkLst>
            <pc:docMk/>
            <pc:sldMk cId="1684566167" sldId="256"/>
            <ac:spMk id="56" creationId="{4885D558-566F-339C-B408-DD7E1EB5F154}"/>
          </ac:spMkLst>
        </pc:spChg>
        <pc:spChg chg="mod">
          <ac:chgData name="Monika Balakauskaitė" userId="bea63d70-9167-411d-84ad-fd81bcf1c8c3" providerId="ADAL" clId="{8EDF1B93-C799-4CC7-8208-F324AAEF3735}" dt="2022-10-11T05:28:49.138" v="199" actId="20577"/>
          <ac:spMkLst>
            <pc:docMk/>
            <pc:sldMk cId="1684566167" sldId="256"/>
            <ac:spMk id="63" creationId="{95DD510D-53F4-E35C-AF07-27390E2E546E}"/>
          </ac:spMkLst>
        </pc:spChg>
        <pc:spChg chg="mod">
          <ac:chgData name="Monika Balakauskaitė" userId="bea63d70-9167-411d-84ad-fd81bcf1c8c3" providerId="ADAL" clId="{8EDF1B93-C799-4CC7-8208-F324AAEF3735}" dt="2022-10-11T05:27:22.332" v="116" actId="20577"/>
          <ac:spMkLst>
            <pc:docMk/>
            <pc:sldMk cId="1684566167" sldId="256"/>
            <ac:spMk id="64" creationId="{3F9B770D-208C-496A-40DB-A41809EF0323}"/>
          </ac:spMkLst>
        </pc:spChg>
        <pc:spChg chg="mod">
          <ac:chgData name="Monika Balakauskaitė" userId="bea63d70-9167-411d-84ad-fd81bcf1c8c3" providerId="ADAL" clId="{8EDF1B93-C799-4CC7-8208-F324AAEF3735}" dt="2022-10-11T05:28:22.472" v="191" actId="20577"/>
          <ac:spMkLst>
            <pc:docMk/>
            <pc:sldMk cId="1684566167" sldId="256"/>
            <ac:spMk id="68" creationId="{E0BDCF2C-427F-DAA7-0121-C70F231BE372}"/>
          </ac:spMkLst>
        </pc:spChg>
        <pc:picChg chg="add del mod">
          <ac:chgData name="Monika Balakauskaitė" userId="bea63d70-9167-411d-84ad-fd81bcf1c8c3" providerId="ADAL" clId="{8EDF1B93-C799-4CC7-8208-F324AAEF3735}" dt="2022-10-11T05:22:54.087" v="67" actId="478"/>
          <ac:picMkLst>
            <pc:docMk/>
            <pc:sldMk cId="1684566167" sldId="256"/>
            <ac:picMk id="2" creationId="{1C35159F-691F-0BA6-5445-F4AE86EF564D}"/>
          </ac:picMkLst>
        </pc:picChg>
      </pc:sldChg>
    </pc:docChg>
  </pc:docChgLst>
  <pc:docChgLst>
    <pc:chgData name="Žymantė Urbonaitė" userId="65623306-e544-45b4-a11e-ed625eee7d17" providerId="ADAL" clId="{8D9C182A-B74D-4850-B3B1-A1D771B49D38}"/>
    <pc:docChg chg="undo custSel modSld">
      <pc:chgData name="Žymantė Urbonaitė" userId="65623306-e544-45b4-a11e-ed625eee7d17" providerId="ADAL" clId="{8D9C182A-B74D-4850-B3B1-A1D771B49D38}" dt="2022-08-17T14:25:44.617" v="358" actId="1038"/>
      <pc:docMkLst>
        <pc:docMk/>
      </pc:docMkLst>
      <pc:sldChg chg="addSp delSp modSp mod">
        <pc:chgData name="Žymantė Urbonaitė" userId="65623306-e544-45b4-a11e-ed625eee7d17" providerId="ADAL" clId="{8D9C182A-B74D-4850-B3B1-A1D771B49D38}" dt="2022-08-17T14:25:44.617" v="358" actId="1038"/>
        <pc:sldMkLst>
          <pc:docMk/>
          <pc:sldMk cId="1684566167" sldId="256"/>
        </pc:sldMkLst>
        <pc:spChg chg="mod">
          <ac:chgData name="Žymantė Urbonaitė" userId="65623306-e544-45b4-a11e-ed625eee7d17" providerId="ADAL" clId="{8D9C182A-B74D-4850-B3B1-A1D771B49D38}" dt="2022-08-17T14:13:40.293" v="20" actId="1076"/>
          <ac:spMkLst>
            <pc:docMk/>
            <pc:sldMk cId="1684566167" sldId="256"/>
            <ac:spMk id="13" creationId="{96952C56-4F01-E943-5338-58B71085893D}"/>
          </ac:spMkLst>
        </pc:spChg>
        <pc:spChg chg="del">
          <ac:chgData name="Žymantė Urbonaitė" userId="65623306-e544-45b4-a11e-ed625eee7d17" providerId="ADAL" clId="{8D9C182A-B74D-4850-B3B1-A1D771B49D38}" dt="2022-08-17T14:12:37.126" v="0" actId="478"/>
          <ac:spMkLst>
            <pc:docMk/>
            <pc:sldMk cId="1684566167" sldId="256"/>
            <ac:spMk id="14" creationId="{C78DECA0-ED78-F0C9-2EE4-5E627125E64E}"/>
          </ac:spMkLst>
        </pc:spChg>
        <pc:spChg chg="del">
          <ac:chgData name="Žymantė Urbonaitė" userId="65623306-e544-45b4-a11e-ed625eee7d17" providerId="ADAL" clId="{8D9C182A-B74D-4850-B3B1-A1D771B49D38}" dt="2022-08-17T14:12:39.001" v="1" actId="478"/>
          <ac:spMkLst>
            <pc:docMk/>
            <pc:sldMk cId="1684566167" sldId="256"/>
            <ac:spMk id="17" creationId="{4EDA77C7-0B36-5896-4569-DE32AAFE654D}"/>
          </ac:spMkLst>
        </pc:spChg>
        <pc:spChg chg="mod">
          <ac:chgData name="Žymantė Urbonaitė" userId="65623306-e544-45b4-a11e-ed625eee7d17" providerId="ADAL" clId="{8D9C182A-B74D-4850-B3B1-A1D771B49D38}" dt="2022-08-17T14:24:06.373" v="321" actId="14100"/>
          <ac:spMkLst>
            <pc:docMk/>
            <pc:sldMk cId="1684566167" sldId="256"/>
            <ac:spMk id="18" creationId="{2AE6690F-CE7E-F941-C76C-9083D752D7F1}"/>
          </ac:spMkLst>
        </pc:spChg>
        <pc:spChg chg="del">
          <ac:chgData name="Žymantė Urbonaitė" userId="65623306-e544-45b4-a11e-ed625eee7d17" providerId="ADAL" clId="{8D9C182A-B74D-4850-B3B1-A1D771B49D38}" dt="2022-08-17T14:15:30.662" v="55" actId="478"/>
          <ac:spMkLst>
            <pc:docMk/>
            <pc:sldMk cId="1684566167" sldId="256"/>
            <ac:spMk id="23" creationId="{DBD334C9-393D-B928-8EBF-EFDEE68EBAB2}"/>
          </ac:spMkLst>
        </pc:spChg>
        <pc:spChg chg="mod">
          <ac:chgData name="Žymantė Urbonaitė" userId="65623306-e544-45b4-a11e-ed625eee7d17" providerId="ADAL" clId="{8D9C182A-B74D-4850-B3B1-A1D771B49D38}" dt="2022-08-17T14:23:44.574" v="316" actId="1076"/>
          <ac:spMkLst>
            <pc:docMk/>
            <pc:sldMk cId="1684566167" sldId="256"/>
            <ac:spMk id="24" creationId="{5EDDD6B2-DD92-9A6A-F43A-0F2E7CCF8F89}"/>
          </ac:spMkLst>
        </pc:spChg>
        <pc:spChg chg="mod">
          <ac:chgData name="Žymantė Urbonaitė" userId="65623306-e544-45b4-a11e-ed625eee7d17" providerId="ADAL" clId="{8D9C182A-B74D-4850-B3B1-A1D771B49D38}" dt="2022-08-17T14:25:38.838" v="356" actId="1036"/>
          <ac:spMkLst>
            <pc:docMk/>
            <pc:sldMk cId="1684566167" sldId="256"/>
            <ac:spMk id="27" creationId="{D1460C5C-F130-D3C8-CF97-E7F25435BD98}"/>
          </ac:spMkLst>
        </pc:spChg>
        <pc:spChg chg="mod">
          <ac:chgData name="Žymantė Urbonaitė" userId="65623306-e544-45b4-a11e-ed625eee7d17" providerId="ADAL" clId="{8D9C182A-B74D-4850-B3B1-A1D771B49D38}" dt="2022-08-17T14:25:38.838" v="356" actId="1036"/>
          <ac:spMkLst>
            <pc:docMk/>
            <pc:sldMk cId="1684566167" sldId="256"/>
            <ac:spMk id="28" creationId="{155AC91C-6F80-9336-43F2-55E445643DB8}"/>
          </ac:spMkLst>
        </pc:spChg>
        <pc:spChg chg="mod">
          <ac:chgData name="Žymantė Urbonaitė" userId="65623306-e544-45b4-a11e-ed625eee7d17" providerId="ADAL" clId="{8D9C182A-B74D-4850-B3B1-A1D771B49D38}" dt="2022-08-17T14:25:38.838" v="356" actId="1036"/>
          <ac:spMkLst>
            <pc:docMk/>
            <pc:sldMk cId="1684566167" sldId="256"/>
            <ac:spMk id="30" creationId="{1FF1D0CE-CE78-2A59-A988-D437D6E0C0B8}"/>
          </ac:spMkLst>
        </pc:spChg>
        <pc:spChg chg="del">
          <ac:chgData name="Žymantė Urbonaitė" userId="65623306-e544-45b4-a11e-ed625eee7d17" providerId="ADAL" clId="{8D9C182A-B74D-4850-B3B1-A1D771B49D38}" dt="2022-08-17T14:16:55.892" v="96" actId="478"/>
          <ac:spMkLst>
            <pc:docMk/>
            <pc:sldMk cId="1684566167" sldId="256"/>
            <ac:spMk id="31" creationId="{71BC57F5-65CD-ABA2-BDC6-F85B06185661}"/>
          </ac:spMkLst>
        </pc:spChg>
        <pc:spChg chg="del mod">
          <ac:chgData name="Žymantė Urbonaitė" userId="65623306-e544-45b4-a11e-ed625eee7d17" providerId="ADAL" clId="{8D9C182A-B74D-4850-B3B1-A1D771B49D38}" dt="2022-08-17T14:20:50.202" v="282" actId="478"/>
          <ac:spMkLst>
            <pc:docMk/>
            <pc:sldMk cId="1684566167" sldId="256"/>
            <ac:spMk id="33" creationId="{50A49772-6298-A7B0-215E-5F9651F71FB7}"/>
          </ac:spMkLst>
        </pc:spChg>
        <pc:spChg chg="del">
          <ac:chgData name="Žymantė Urbonaitė" userId="65623306-e544-45b4-a11e-ed625eee7d17" providerId="ADAL" clId="{8D9C182A-B74D-4850-B3B1-A1D771B49D38}" dt="2022-08-17T14:20:51.723" v="283" actId="478"/>
          <ac:spMkLst>
            <pc:docMk/>
            <pc:sldMk cId="1684566167" sldId="256"/>
            <ac:spMk id="34" creationId="{4DE0EC77-FF34-E1A0-95A3-18DEE52D8CA4}"/>
          </ac:spMkLst>
        </pc:spChg>
        <pc:spChg chg="add mod">
          <ac:chgData name="Žymantė Urbonaitė" userId="65623306-e544-45b4-a11e-ed625eee7d17" providerId="ADAL" clId="{8D9C182A-B74D-4850-B3B1-A1D771B49D38}" dt="2022-08-17T14:16:03.190" v="72" actId="1076"/>
          <ac:spMkLst>
            <pc:docMk/>
            <pc:sldMk cId="1684566167" sldId="256"/>
            <ac:spMk id="42" creationId="{54AA116C-F2A6-3DC6-0931-07E8A37268CD}"/>
          </ac:spMkLst>
        </pc:spChg>
        <pc:spChg chg="add mod">
          <ac:chgData name="Žymantė Urbonaitė" userId="65623306-e544-45b4-a11e-ed625eee7d17" providerId="ADAL" clId="{8D9C182A-B74D-4850-B3B1-A1D771B49D38}" dt="2022-08-17T14:25:38.838" v="356" actId="1036"/>
          <ac:spMkLst>
            <pc:docMk/>
            <pc:sldMk cId="1684566167" sldId="256"/>
            <ac:spMk id="44" creationId="{1168426B-80EA-6806-AEF9-8A095B84C12E}"/>
          </ac:spMkLst>
        </pc:spChg>
        <pc:spChg chg="add mod">
          <ac:chgData name="Žymantė Urbonaitė" userId="65623306-e544-45b4-a11e-ed625eee7d17" providerId="ADAL" clId="{8D9C182A-B74D-4850-B3B1-A1D771B49D38}" dt="2022-08-17T14:25:38.838" v="356" actId="1036"/>
          <ac:spMkLst>
            <pc:docMk/>
            <pc:sldMk cId="1684566167" sldId="256"/>
            <ac:spMk id="46" creationId="{E4DECF85-1ACF-1658-D901-7D2B0C98DA93}"/>
          </ac:spMkLst>
        </pc:spChg>
        <pc:spChg chg="add mod">
          <ac:chgData name="Žymantė Urbonaitė" userId="65623306-e544-45b4-a11e-ed625eee7d17" providerId="ADAL" clId="{8D9C182A-B74D-4850-B3B1-A1D771B49D38}" dt="2022-08-17T14:25:38.838" v="356" actId="1036"/>
          <ac:spMkLst>
            <pc:docMk/>
            <pc:sldMk cId="1684566167" sldId="256"/>
            <ac:spMk id="48" creationId="{071964BF-41BC-84FF-238D-4696545BCE01}"/>
          </ac:spMkLst>
        </pc:spChg>
        <pc:spChg chg="add mod">
          <ac:chgData name="Žymantė Urbonaitė" userId="65623306-e544-45b4-a11e-ed625eee7d17" providerId="ADAL" clId="{8D9C182A-B74D-4850-B3B1-A1D771B49D38}" dt="2022-08-17T14:25:38.838" v="356" actId="1036"/>
          <ac:spMkLst>
            <pc:docMk/>
            <pc:sldMk cId="1684566167" sldId="256"/>
            <ac:spMk id="50" creationId="{8575F02E-477A-0AD5-ADB5-39F8E09B7586}"/>
          </ac:spMkLst>
        </pc:spChg>
        <pc:spChg chg="mod">
          <ac:chgData name="Žymantė Urbonaitė" userId="65623306-e544-45b4-a11e-ed625eee7d17" providerId="ADAL" clId="{8D9C182A-B74D-4850-B3B1-A1D771B49D38}" dt="2022-08-17T14:21:11.025" v="287" actId="164"/>
          <ac:spMkLst>
            <pc:docMk/>
            <pc:sldMk cId="1684566167" sldId="256"/>
            <ac:spMk id="51" creationId="{52EA9917-E3E7-3764-6651-41E4C11B929F}"/>
          </ac:spMkLst>
        </pc:spChg>
        <pc:spChg chg="mod">
          <ac:chgData name="Žymantė Urbonaitė" userId="65623306-e544-45b4-a11e-ed625eee7d17" providerId="ADAL" clId="{8D9C182A-B74D-4850-B3B1-A1D771B49D38}" dt="2022-08-17T14:21:11.025" v="287" actId="164"/>
          <ac:spMkLst>
            <pc:docMk/>
            <pc:sldMk cId="1684566167" sldId="256"/>
            <ac:spMk id="52" creationId="{A7C78A62-2B22-E728-C70C-5127F45FB3E7}"/>
          </ac:spMkLst>
        </pc:spChg>
        <pc:spChg chg="mod">
          <ac:chgData name="Žymantė Urbonaitė" userId="65623306-e544-45b4-a11e-ed625eee7d17" providerId="ADAL" clId="{8D9C182A-B74D-4850-B3B1-A1D771B49D38}" dt="2022-08-17T14:21:11.025" v="287" actId="164"/>
          <ac:spMkLst>
            <pc:docMk/>
            <pc:sldMk cId="1684566167" sldId="256"/>
            <ac:spMk id="53" creationId="{82E760FA-6EE4-AFE4-FA24-7605941B48AD}"/>
          </ac:spMkLst>
        </pc:spChg>
        <pc:spChg chg="mod">
          <ac:chgData name="Žymantė Urbonaitė" userId="65623306-e544-45b4-a11e-ed625eee7d17" providerId="ADAL" clId="{8D9C182A-B74D-4850-B3B1-A1D771B49D38}" dt="2022-08-17T14:21:11.025" v="287" actId="164"/>
          <ac:spMkLst>
            <pc:docMk/>
            <pc:sldMk cId="1684566167" sldId="256"/>
            <ac:spMk id="54" creationId="{289985F0-3C05-8B47-A2E6-144F5C520421}"/>
          </ac:spMkLst>
        </pc:spChg>
        <pc:spChg chg="mod">
          <ac:chgData name="Žymantė Urbonaitė" userId="65623306-e544-45b4-a11e-ed625eee7d17" providerId="ADAL" clId="{8D9C182A-B74D-4850-B3B1-A1D771B49D38}" dt="2022-08-17T14:21:11.025" v="287" actId="164"/>
          <ac:spMkLst>
            <pc:docMk/>
            <pc:sldMk cId="1684566167" sldId="256"/>
            <ac:spMk id="55" creationId="{E94C352E-28C1-5991-E0CC-097AF8BDC771}"/>
          </ac:spMkLst>
        </pc:spChg>
        <pc:spChg chg="mod">
          <ac:chgData name="Žymantė Urbonaitė" userId="65623306-e544-45b4-a11e-ed625eee7d17" providerId="ADAL" clId="{8D9C182A-B74D-4850-B3B1-A1D771B49D38}" dt="2022-08-17T14:21:11.025" v="287" actId="164"/>
          <ac:spMkLst>
            <pc:docMk/>
            <pc:sldMk cId="1684566167" sldId="256"/>
            <ac:spMk id="56" creationId="{4885D558-566F-339C-B408-DD7E1EB5F154}"/>
          </ac:spMkLst>
        </pc:spChg>
        <pc:spChg chg="add mod">
          <ac:chgData name="Žymantė Urbonaitė" userId="65623306-e544-45b4-a11e-ed625eee7d17" providerId="ADAL" clId="{8D9C182A-B74D-4850-B3B1-A1D771B49D38}" dt="2022-08-17T14:25:38.838" v="356" actId="1036"/>
          <ac:spMkLst>
            <pc:docMk/>
            <pc:sldMk cId="1684566167" sldId="256"/>
            <ac:spMk id="57" creationId="{463905BB-F0D9-CCF7-9A95-5CD221D9B3DC}"/>
          </ac:spMkLst>
        </pc:spChg>
        <pc:spChg chg="mod">
          <ac:chgData name="Žymantė Urbonaitė" userId="65623306-e544-45b4-a11e-ed625eee7d17" providerId="ADAL" clId="{8D9C182A-B74D-4850-B3B1-A1D771B49D38}" dt="2022-08-17T14:25:25.053" v="346" actId="1036"/>
          <ac:spMkLst>
            <pc:docMk/>
            <pc:sldMk cId="1684566167" sldId="256"/>
            <ac:spMk id="62" creationId="{4583C99E-1A09-229D-9C6A-837697419C4B}"/>
          </ac:spMkLst>
        </pc:spChg>
        <pc:spChg chg="mod">
          <ac:chgData name="Žymantė Urbonaitė" userId="65623306-e544-45b4-a11e-ed625eee7d17" providerId="ADAL" clId="{8D9C182A-B74D-4850-B3B1-A1D771B49D38}" dt="2022-08-17T14:25:25.053" v="346" actId="1036"/>
          <ac:spMkLst>
            <pc:docMk/>
            <pc:sldMk cId="1684566167" sldId="256"/>
            <ac:spMk id="63" creationId="{95DD510D-53F4-E35C-AF07-27390E2E546E}"/>
          </ac:spMkLst>
        </pc:spChg>
        <pc:spChg chg="add mod">
          <ac:chgData name="Žymantė Urbonaitė" userId="65623306-e544-45b4-a11e-ed625eee7d17" providerId="ADAL" clId="{8D9C182A-B74D-4850-B3B1-A1D771B49D38}" dt="2022-08-17T14:25:38.838" v="356" actId="1036"/>
          <ac:spMkLst>
            <pc:docMk/>
            <pc:sldMk cId="1684566167" sldId="256"/>
            <ac:spMk id="64" creationId="{3F9B770D-208C-496A-40DB-A41809EF0323}"/>
          </ac:spMkLst>
        </pc:spChg>
        <pc:spChg chg="add mod">
          <ac:chgData name="Žymantė Urbonaitė" userId="65623306-e544-45b4-a11e-ed625eee7d17" providerId="ADAL" clId="{8D9C182A-B74D-4850-B3B1-A1D771B49D38}" dt="2022-08-17T14:25:38.838" v="356" actId="1036"/>
          <ac:spMkLst>
            <pc:docMk/>
            <pc:sldMk cId="1684566167" sldId="256"/>
            <ac:spMk id="66" creationId="{484FA85A-1A40-3855-4B05-F344BC1E390C}"/>
          </ac:spMkLst>
        </pc:spChg>
        <pc:spChg chg="add mod">
          <ac:chgData name="Žymantė Urbonaitė" userId="65623306-e544-45b4-a11e-ed625eee7d17" providerId="ADAL" clId="{8D9C182A-B74D-4850-B3B1-A1D771B49D38}" dt="2022-08-17T14:25:38.838" v="356" actId="1036"/>
          <ac:spMkLst>
            <pc:docMk/>
            <pc:sldMk cId="1684566167" sldId="256"/>
            <ac:spMk id="67" creationId="{CFE978D9-B02E-7E18-D612-F462C58738B4}"/>
          </ac:spMkLst>
        </pc:spChg>
        <pc:spChg chg="add mod">
          <ac:chgData name="Žymantė Urbonaitė" userId="65623306-e544-45b4-a11e-ed625eee7d17" providerId="ADAL" clId="{8D9C182A-B74D-4850-B3B1-A1D771B49D38}" dt="2022-08-17T14:25:38.838" v="356" actId="1036"/>
          <ac:spMkLst>
            <pc:docMk/>
            <pc:sldMk cId="1684566167" sldId="256"/>
            <ac:spMk id="68" creationId="{E0BDCF2C-427F-DAA7-0121-C70F231BE372}"/>
          </ac:spMkLst>
        </pc:spChg>
        <pc:spChg chg="add mod">
          <ac:chgData name="Žymantė Urbonaitė" userId="65623306-e544-45b4-a11e-ed625eee7d17" providerId="ADAL" clId="{8D9C182A-B74D-4850-B3B1-A1D771B49D38}" dt="2022-08-17T14:25:38.838" v="356" actId="1036"/>
          <ac:spMkLst>
            <pc:docMk/>
            <pc:sldMk cId="1684566167" sldId="256"/>
            <ac:spMk id="69" creationId="{3E4C3C23-8D6C-1BF6-AD2D-260D1414720D}"/>
          </ac:spMkLst>
        </pc:spChg>
        <pc:grpChg chg="add mod">
          <ac:chgData name="Žymantė Urbonaitė" userId="65623306-e544-45b4-a11e-ed625eee7d17" providerId="ADAL" clId="{8D9C182A-B74D-4850-B3B1-A1D771B49D38}" dt="2022-08-17T14:25:34.904" v="352" actId="1036"/>
          <ac:grpSpMkLst>
            <pc:docMk/>
            <pc:sldMk cId="1684566167" sldId="256"/>
            <ac:grpSpMk id="4" creationId="{077EBCDA-C6E3-C103-992F-5189377A6924}"/>
          </ac:grpSpMkLst>
        </pc:grpChg>
        <pc:picChg chg="mod">
          <ac:chgData name="Žymantė Urbonaitė" userId="65623306-e544-45b4-a11e-ed625eee7d17" providerId="ADAL" clId="{8D9C182A-B74D-4850-B3B1-A1D771B49D38}" dt="2022-08-17T14:13:12.273" v="16" actId="14100"/>
          <ac:picMkLst>
            <pc:docMk/>
            <pc:sldMk cId="1684566167" sldId="256"/>
            <ac:picMk id="8" creationId="{24A9075F-8C9D-A0D4-344F-0CC09B28C0E0}"/>
          </ac:picMkLst>
        </pc:picChg>
        <pc:picChg chg="mod modCrop">
          <ac:chgData name="Žymantė Urbonaitė" userId="65623306-e544-45b4-a11e-ed625eee7d17" providerId="ADAL" clId="{8D9C182A-B74D-4850-B3B1-A1D771B49D38}" dt="2022-08-17T14:13:22.793" v="18" actId="732"/>
          <ac:picMkLst>
            <pc:docMk/>
            <pc:sldMk cId="1684566167" sldId="256"/>
            <ac:picMk id="10" creationId="{F3C933C6-DB49-56B1-29D7-86126F83540B}"/>
          </ac:picMkLst>
        </pc:picChg>
        <pc:picChg chg="mod">
          <ac:chgData name="Žymantė Urbonaitė" userId="65623306-e544-45b4-a11e-ed625eee7d17" providerId="ADAL" clId="{8D9C182A-B74D-4850-B3B1-A1D771B49D38}" dt="2022-08-17T14:13:44.244" v="21" actId="1076"/>
          <ac:picMkLst>
            <pc:docMk/>
            <pc:sldMk cId="1684566167" sldId="256"/>
            <ac:picMk id="12" creationId="{BEAB200D-419C-D3E6-4C69-8CF2DB908A39}"/>
          </ac:picMkLst>
        </pc:picChg>
        <pc:picChg chg="del">
          <ac:chgData name="Žymantė Urbonaitė" userId="65623306-e544-45b4-a11e-ed625eee7d17" providerId="ADAL" clId="{8D9C182A-B74D-4850-B3B1-A1D771B49D38}" dt="2022-08-17T14:12:39.612" v="2" actId="478"/>
          <ac:picMkLst>
            <pc:docMk/>
            <pc:sldMk cId="1684566167" sldId="256"/>
            <ac:picMk id="16" creationId="{0AA9CA23-6B89-DDC5-CA35-1090AD29FEE2}"/>
          </ac:picMkLst>
        </pc:picChg>
        <pc:picChg chg="mod">
          <ac:chgData name="Žymantė Urbonaitė" userId="65623306-e544-45b4-a11e-ed625eee7d17" providerId="ADAL" clId="{8D9C182A-B74D-4850-B3B1-A1D771B49D38}" dt="2022-08-17T14:21:11.025" v="287" actId="164"/>
          <ac:picMkLst>
            <pc:docMk/>
            <pc:sldMk cId="1684566167" sldId="256"/>
            <ac:picMk id="22" creationId="{55EEA5C2-81CF-29EE-6C67-37C48A59EA9A}"/>
          </ac:picMkLst>
        </pc:picChg>
        <pc:picChg chg="mod">
          <ac:chgData name="Žymantė Urbonaitė" userId="65623306-e544-45b4-a11e-ed625eee7d17" providerId="ADAL" clId="{8D9C182A-B74D-4850-B3B1-A1D771B49D38}" dt="2022-08-17T14:21:11.025" v="287" actId="164"/>
          <ac:picMkLst>
            <pc:docMk/>
            <pc:sldMk cId="1684566167" sldId="256"/>
            <ac:picMk id="37" creationId="{980E6C99-229E-4DBA-A14F-F944E0FD92E4}"/>
          </ac:picMkLst>
        </pc:picChg>
        <pc:picChg chg="mod">
          <ac:chgData name="Žymantė Urbonaitė" userId="65623306-e544-45b4-a11e-ed625eee7d17" providerId="ADAL" clId="{8D9C182A-B74D-4850-B3B1-A1D771B49D38}" dt="2022-08-17T14:21:11.025" v="287" actId="164"/>
          <ac:picMkLst>
            <pc:docMk/>
            <pc:sldMk cId="1684566167" sldId="256"/>
            <ac:picMk id="39" creationId="{92062E4D-AB9D-792B-B31E-00A2BDB5C3F1}"/>
          </ac:picMkLst>
        </pc:picChg>
        <pc:picChg chg="mod">
          <ac:chgData name="Žymantė Urbonaitė" userId="65623306-e544-45b4-a11e-ed625eee7d17" providerId="ADAL" clId="{8D9C182A-B74D-4850-B3B1-A1D771B49D38}" dt="2022-08-17T14:21:11.025" v="287" actId="164"/>
          <ac:picMkLst>
            <pc:docMk/>
            <pc:sldMk cId="1684566167" sldId="256"/>
            <ac:picMk id="41" creationId="{967225BC-4AF2-9E48-E1D3-BA93C39EACC1}"/>
          </ac:picMkLst>
        </pc:picChg>
        <pc:picChg chg="mod">
          <ac:chgData name="Žymantė Urbonaitė" userId="65623306-e544-45b4-a11e-ed625eee7d17" providerId="ADAL" clId="{8D9C182A-B74D-4850-B3B1-A1D771B49D38}" dt="2022-08-17T14:21:11.025" v="287" actId="164"/>
          <ac:picMkLst>
            <pc:docMk/>
            <pc:sldMk cId="1684566167" sldId="256"/>
            <ac:picMk id="43" creationId="{331DC16B-B0D9-2B12-F792-F6798E9125C0}"/>
          </ac:picMkLst>
        </pc:picChg>
        <pc:picChg chg="mod">
          <ac:chgData name="Žymantė Urbonaitė" userId="65623306-e544-45b4-a11e-ed625eee7d17" providerId="ADAL" clId="{8D9C182A-B74D-4850-B3B1-A1D771B49D38}" dt="2022-08-17T14:21:11.025" v="287" actId="164"/>
          <ac:picMkLst>
            <pc:docMk/>
            <pc:sldMk cId="1684566167" sldId="256"/>
            <ac:picMk id="45" creationId="{1CD11D08-962A-3475-E1A2-E550FEB8ED05}"/>
          </ac:picMkLst>
        </pc:picChg>
        <pc:picChg chg="mod">
          <ac:chgData name="Žymantė Urbonaitė" userId="65623306-e544-45b4-a11e-ed625eee7d17" providerId="ADAL" clId="{8D9C182A-B74D-4850-B3B1-A1D771B49D38}" dt="2022-08-17T14:21:11.025" v="287" actId="164"/>
          <ac:picMkLst>
            <pc:docMk/>
            <pc:sldMk cId="1684566167" sldId="256"/>
            <ac:picMk id="47" creationId="{556F209B-D94F-FB79-285A-B109BFC9FA19}"/>
          </ac:picMkLst>
        </pc:picChg>
        <pc:cxnChg chg="del">
          <ac:chgData name="Žymantė Urbonaitė" userId="65623306-e544-45b4-a11e-ed625eee7d17" providerId="ADAL" clId="{8D9C182A-B74D-4850-B3B1-A1D771B49D38}" dt="2022-08-17T14:16:31.811" v="93" actId="478"/>
          <ac:cxnSpMkLst>
            <pc:docMk/>
            <pc:sldMk cId="1684566167" sldId="256"/>
            <ac:cxnSpMk id="26" creationId="{F4A05DF0-2E97-EE0A-AA90-9DADBD839121}"/>
          </ac:cxnSpMkLst>
        </pc:cxnChg>
        <pc:cxnChg chg="mod">
          <ac:chgData name="Žymantė Urbonaitė" userId="65623306-e544-45b4-a11e-ed625eee7d17" providerId="ADAL" clId="{8D9C182A-B74D-4850-B3B1-A1D771B49D38}" dt="2022-08-17T14:25:44.617" v="358" actId="1038"/>
          <ac:cxnSpMkLst>
            <pc:docMk/>
            <pc:sldMk cId="1684566167" sldId="256"/>
            <ac:cxnSpMk id="29" creationId="{DC617F5A-5B95-AEE4-3C11-20B4CEFBDFED}"/>
          </ac:cxnSpMkLst>
        </pc:cxnChg>
        <pc:cxnChg chg="del">
          <ac:chgData name="Žymantė Urbonaitė" userId="65623306-e544-45b4-a11e-ed625eee7d17" providerId="ADAL" clId="{8D9C182A-B74D-4850-B3B1-A1D771B49D38}" dt="2022-08-17T14:20:45.142" v="281" actId="478"/>
          <ac:cxnSpMkLst>
            <pc:docMk/>
            <pc:sldMk cId="1684566167" sldId="256"/>
            <ac:cxnSpMk id="32" creationId="{9B46A90E-FB9C-2C45-3A51-DDBA1E818C60}"/>
          </ac:cxnSpMkLst>
        </pc:cxnChg>
        <pc:cxnChg chg="mod">
          <ac:chgData name="Žymantė Urbonaitė" userId="65623306-e544-45b4-a11e-ed625eee7d17" providerId="ADAL" clId="{8D9C182A-B74D-4850-B3B1-A1D771B49D38}" dt="2022-08-17T14:21:11.025" v="287" actId="164"/>
          <ac:cxnSpMkLst>
            <pc:docMk/>
            <pc:sldMk cId="1684566167" sldId="256"/>
            <ac:cxnSpMk id="49" creationId="{98F8E057-8F90-8FA8-BD14-38D2EEB3CEAC}"/>
          </ac:cxnSpMkLst>
        </pc:cxnChg>
        <pc:cxnChg chg="mod">
          <ac:chgData name="Žymantė Urbonaitė" userId="65623306-e544-45b4-a11e-ed625eee7d17" providerId="ADAL" clId="{8D9C182A-B74D-4850-B3B1-A1D771B49D38}" dt="2022-08-17T14:21:11.025" v="287" actId="164"/>
          <ac:cxnSpMkLst>
            <pc:docMk/>
            <pc:sldMk cId="1684566167" sldId="256"/>
            <ac:cxnSpMk id="58" creationId="{72D4A370-D609-99AB-014D-AB584B1522F1}"/>
          </ac:cxnSpMkLst>
        </pc:cxnChg>
        <pc:cxnChg chg="mod">
          <ac:chgData name="Žymantė Urbonaitė" userId="65623306-e544-45b4-a11e-ed625eee7d17" providerId="ADAL" clId="{8D9C182A-B74D-4850-B3B1-A1D771B49D38}" dt="2022-08-17T14:21:11.025" v="287" actId="164"/>
          <ac:cxnSpMkLst>
            <pc:docMk/>
            <pc:sldMk cId="1684566167" sldId="256"/>
            <ac:cxnSpMk id="59" creationId="{152263F2-7B51-925C-47A1-9D5F6CBA1E0A}"/>
          </ac:cxnSpMkLst>
        </pc:cxnChg>
        <pc:cxnChg chg="mod">
          <ac:chgData name="Žymantė Urbonaitė" userId="65623306-e544-45b4-a11e-ed625eee7d17" providerId="ADAL" clId="{8D9C182A-B74D-4850-B3B1-A1D771B49D38}" dt="2022-08-17T14:21:11.025" v="287" actId="164"/>
          <ac:cxnSpMkLst>
            <pc:docMk/>
            <pc:sldMk cId="1684566167" sldId="256"/>
            <ac:cxnSpMk id="60" creationId="{98D6D453-5BF0-4894-D8AA-5D41FEC49F98}"/>
          </ac:cxnSpMkLst>
        </pc:cxnChg>
        <pc:cxnChg chg="mod">
          <ac:chgData name="Žymantė Urbonaitė" userId="65623306-e544-45b4-a11e-ed625eee7d17" providerId="ADAL" clId="{8D9C182A-B74D-4850-B3B1-A1D771B49D38}" dt="2022-08-17T14:21:11.025" v="287" actId="164"/>
          <ac:cxnSpMkLst>
            <pc:docMk/>
            <pc:sldMk cId="1684566167" sldId="256"/>
            <ac:cxnSpMk id="61" creationId="{180FF40F-981B-FDE2-EB9E-5716AD8DA47D}"/>
          </ac:cxnSpMkLst>
        </pc:cxnChg>
      </pc:sldChg>
    </pc:docChg>
  </pc:docChgLst>
  <pc:docChgLst>
    <pc:chgData name="Julija Masiliūnienė" userId="5e2ea1d4-88cd-44ff-8b2f-7b945c51031e" providerId="ADAL" clId="{147685F0-8FC3-4ADF-B058-BC5C435D2374}"/>
    <pc:docChg chg="undo custSel modSld">
      <pc:chgData name="Julija Masiliūnienė" userId="5e2ea1d4-88cd-44ff-8b2f-7b945c51031e" providerId="ADAL" clId="{147685F0-8FC3-4ADF-B058-BC5C435D2374}" dt="2024-06-13T13:16:57.940" v="703" actId="20577"/>
      <pc:docMkLst>
        <pc:docMk/>
      </pc:docMkLst>
      <pc:sldChg chg="addSp delSp modSp mod">
        <pc:chgData name="Julija Masiliūnienė" userId="5e2ea1d4-88cd-44ff-8b2f-7b945c51031e" providerId="ADAL" clId="{147685F0-8FC3-4ADF-B058-BC5C435D2374}" dt="2024-06-13T13:16:57.940" v="703" actId="20577"/>
        <pc:sldMkLst>
          <pc:docMk/>
          <pc:sldMk cId="1684566167" sldId="256"/>
        </pc:sldMkLst>
        <pc:spChg chg="mod">
          <ac:chgData name="Julija Masiliūnienė" userId="5e2ea1d4-88cd-44ff-8b2f-7b945c51031e" providerId="ADAL" clId="{147685F0-8FC3-4ADF-B058-BC5C435D2374}" dt="2024-06-13T13:08:17.419" v="236" actId="20577"/>
          <ac:spMkLst>
            <pc:docMk/>
            <pc:sldMk cId="1684566167" sldId="256"/>
            <ac:spMk id="5" creationId="{F89E74E7-2B50-3871-D641-C39ED1B09441}"/>
          </ac:spMkLst>
        </pc:spChg>
        <pc:spChg chg="mod">
          <ac:chgData name="Julija Masiliūnienė" userId="5e2ea1d4-88cd-44ff-8b2f-7b945c51031e" providerId="ADAL" clId="{147685F0-8FC3-4ADF-B058-BC5C435D2374}" dt="2024-06-13T13:08:44.385" v="297" actId="20577"/>
          <ac:spMkLst>
            <pc:docMk/>
            <pc:sldMk cId="1684566167" sldId="256"/>
            <ac:spMk id="6" creationId="{8A17E9BF-6080-C9AB-1DB1-859F88B5ABB2}"/>
          </ac:spMkLst>
        </pc:spChg>
        <pc:spChg chg="add del">
          <ac:chgData name="Julija Masiliūnienė" userId="5e2ea1d4-88cd-44ff-8b2f-7b945c51031e" providerId="ADAL" clId="{147685F0-8FC3-4ADF-B058-BC5C435D2374}" dt="2024-06-13T13:04:27.607" v="117" actId="22"/>
          <ac:spMkLst>
            <pc:docMk/>
            <pc:sldMk cId="1684566167" sldId="256"/>
            <ac:spMk id="9" creationId="{412FD1E5-3026-FFF1-3A88-B101A77983E3}"/>
          </ac:spMkLst>
        </pc:spChg>
        <pc:spChg chg="add mod">
          <ac:chgData name="Julija Masiliūnienė" userId="5e2ea1d4-88cd-44ff-8b2f-7b945c51031e" providerId="ADAL" clId="{147685F0-8FC3-4ADF-B058-BC5C435D2374}" dt="2024-06-13T13:14:55.577" v="655" actId="255"/>
          <ac:spMkLst>
            <pc:docMk/>
            <pc:sldMk cId="1684566167" sldId="256"/>
            <ac:spMk id="11" creationId="{D1768BF9-57A7-965F-5428-5D6B6C509CAE}"/>
          </ac:spMkLst>
        </pc:spChg>
        <pc:spChg chg="mod">
          <ac:chgData name="Julija Masiliūnienė" userId="5e2ea1d4-88cd-44ff-8b2f-7b945c51031e" providerId="ADAL" clId="{147685F0-8FC3-4ADF-B058-BC5C435D2374}" dt="2024-06-13T13:16:57.940" v="703" actId="20577"/>
          <ac:spMkLst>
            <pc:docMk/>
            <pc:sldMk cId="1684566167" sldId="256"/>
            <ac:spMk id="13" creationId="{96952C56-4F01-E943-5338-58B71085893D}"/>
          </ac:spMkLst>
        </pc:spChg>
        <pc:spChg chg="mod">
          <ac:chgData name="Julija Masiliūnienė" userId="5e2ea1d4-88cd-44ff-8b2f-7b945c51031e" providerId="ADAL" clId="{147685F0-8FC3-4ADF-B058-BC5C435D2374}" dt="2024-06-13T13:05:30.773" v="147" actId="1076"/>
          <ac:spMkLst>
            <pc:docMk/>
            <pc:sldMk cId="1684566167" sldId="256"/>
            <ac:spMk id="18" creationId="{2AE6690F-CE7E-F941-C76C-9083D752D7F1}"/>
          </ac:spMkLst>
        </pc:spChg>
        <pc:spChg chg="mod">
          <ac:chgData name="Julija Masiliūnienė" userId="5e2ea1d4-88cd-44ff-8b2f-7b945c51031e" providerId="ADAL" clId="{147685F0-8FC3-4ADF-B058-BC5C435D2374}" dt="2024-06-13T13:05:35.522" v="148" actId="1076"/>
          <ac:spMkLst>
            <pc:docMk/>
            <pc:sldMk cId="1684566167" sldId="256"/>
            <ac:spMk id="24" creationId="{5EDDD6B2-DD92-9A6A-F43A-0F2E7CCF8F89}"/>
          </ac:spMkLst>
        </pc:spChg>
        <pc:spChg chg="add del">
          <ac:chgData name="Julija Masiliūnienė" userId="5e2ea1d4-88cd-44ff-8b2f-7b945c51031e" providerId="ADAL" clId="{147685F0-8FC3-4ADF-B058-BC5C435D2374}" dt="2024-06-13T13:04:33.989" v="120" actId="478"/>
          <ac:spMkLst>
            <pc:docMk/>
            <pc:sldMk cId="1684566167" sldId="256"/>
            <ac:spMk id="27" creationId="{D1460C5C-F130-D3C8-CF97-E7F25435BD98}"/>
          </ac:spMkLst>
        </pc:spChg>
        <pc:spChg chg="mod">
          <ac:chgData name="Julija Masiliūnienė" userId="5e2ea1d4-88cd-44ff-8b2f-7b945c51031e" providerId="ADAL" clId="{147685F0-8FC3-4ADF-B058-BC5C435D2374}" dt="2024-06-13T13:15:39.445" v="680" actId="20577"/>
          <ac:spMkLst>
            <pc:docMk/>
            <pc:sldMk cId="1684566167" sldId="256"/>
            <ac:spMk id="28" creationId="{155AC91C-6F80-9336-43F2-55E445643DB8}"/>
          </ac:spMkLst>
        </pc:spChg>
        <pc:spChg chg="mod">
          <ac:chgData name="Julija Masiliūnienė" userId="5e2ea1d4-88cd-44ff-8b2f-7b945c51031e" providerId="ADAL" clId="{147685F0-8FC3-4ADF-B058-BC5C435D2374}" dt="2024-06-13T13:15:13.497" v="667" actId="14100"/>
          <ac:spMkLst>
            <pc:docMk/>
            <pc:sldMk cId="1684566167" sldId="256"/>
            <ac:spMk id="30" creationId="{1FF1D0CE-CE78-2A59-A988-D437D6E0C0B8}"/>
          </ac:spMkLst>
        </pc:spChg>
        <pc:spChg chg="del mod">
          <ac:chgData name="Julija Masiliūnienė" userId="5e2ea1d4-88cd-44ff-8b2f-7b945c51031e" providerId="ADAL" clId="{147685F0-8FC3-4ADF-B058-BC5C435D2374}" dt="2024-06-13T13:05:38.459" v="150"/>
          <ac:spMkLst>
            <pc:docMk/>
            <pc:sldMk cId="1684566167" sldId="256"/>
            <ac:spMk id="42" creationId="{54AA116C-F2A6-3DC6-0931-07E8A37268CD}"/>
          </ac:spMkLst>
        </pc:spChg>
        <pc:spChg chg="mod">
          <ac:chgData name="Julija Masiliūnienė" userId="5e2ea1d4-88cd-44ff-8b2f-7b945c51031e" providerId="ADAL" clId="{147685F0-8FC3-4ADF-B058-BC5C435D2374}" dt="2024-06-13T13:09:00.611" v="300" actId="20577"/>
          <ac:spMkLst>
            <pc:docMk/>
            <pc:sldMk cId="1684566167" sldId="256"/>
            <ac:spMk id="57" creationId="{463905BB-F0D9-CCF7-9A95-5CD221D9B3DC}"/>
          </ac:spMkLst>
        </pc:spChg>
        <pc:spChg chg="mod">
          <ac:chgData name="Julija Masiliūnienė" userId="5e2ea1d4-88cd-44ff-8b2f-7b945c51031e" providerId="ADAL" clId="{147685F0-8FC3-4ADF-B058-BC5C435D2374}" dt="2024-06-13T13:15:49.461" v="692" actId="20577"/>
          <ac:spMkLst>
            <pc:docMk/>
            <pc:sldMk cId="1684566167" sldId="256"/>
            <ac:spMk id="64" creationId="{3F9B770D-208C-496A-40DB-A41809EF0323}"/>
          </ac:spMkLst>
        </pc:spChg>
        <pc:spChg chg="mod">
          <ac:chgData name="Julija Masiliūnienė" userId="5e2ea1d4-88cd-44ff-8b2f-7b945c51031e" providerId="ADAL" clId="{147685F0-8FC3-4ADF-B058-BC5C435D2374}" dt="2024-06-13T13:06:07.695" v="180" actId="20577"/>
          <ac:spMkLst>
            <pc:docMk/>
            <pc:sldMk cId="1684566167" sldId="256"/>
            <ac:spMk id="66" creationId="{484FA85A-1A40-3855-4B05-F344BC1E390C}"/>
          </ac:spMkLst>
        </pc:spChg>
        <pc:cxnChg chg="add del">
          <ac:chgData name="Julija Masiliūnienė" userId="5e2ea1d4-88cd-44ff-8b2f-7b945c51031e" providerId="ADAL" clId="{147685F0-8FC3-4ADF-B058-BC5C435D2374}" dt="2024-06-13T13:04:33.462" v="119" actId="478"/>
          <ac:cxnSpMkLst>
            <pc:docMk/>
            <pc:sldMk cId="1684566167" sldId="256"/>
            <ac:cxnSpMk id="29" creationId="{DC617F5A-5B95-AEE4-3C11-20B4CEFBDFED}"/>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BF73F-578E-E21F-E48E-1F6C3954B5E3}"/>
              </a:ext>
            </a:extLst>
          </p:cNvPr>
          <p:cNvSpPr>
            <a:spLocks noGrp="1"/>
          </p:cNvSpPr>
          <p:nvPr>
            <p:ph type="ctrTitle"/>
          </p:nvPr>
        </p:nvSpPr>
        <p:spPr>
          <a:xfrm>
            <a:off x="857250" y="1621191"/>
            <a:ext cx="5143500" cy="3448756"/>
          </a:xfrm>
        </p:spPr>
        <p:txBody>
          <a:bodyPr anchor="b"/>
          <a:lstStyle>
            <a:lvl1pPr algn="ctr">
              <a:defRPr sz="8666"/>
            </a:lvl1pPr>
          </a:lstStyle>
          <a:p>
            <a:r>
              <a:rPr lang="en-US"/>
              <a:t>Click to edit Master title style</a:t>
            </a:r>
            <a:endParaRPr lang="lt-LT"/>
          </a:p>
        </p:txBody>
      </p:sp>
      <p:sp>
        <p:nvSpPr>
          <p:cNvPr id="3" name="Subtitle 2">
            <a:extLst>
              <a:ext uri="{FF2B5EF4-FFF2-40B4-BE49-F238E27FC236}">
                <a16:creationId xmlns:a16="http://schemas.microsoft.com/office/drawing/2014/main" id="{F72C63B2-6420-9AC9-3F93-CD7E0099DF97}"/>
              </a:ext>
            </a:extLst>
          </p:cNvPr>
          <p:cNvSpPr>
            <a:spLocks noGrp="1"/>
          </p:cNvSpPr>
          <p:nvPr>
            <p:ph type="subTitle" idx="1"/>
          </p:nvPr>
        </p:nvSpPr>
        <p:spPr>
          <a:xfrm>
            <a:off x="857250" y="5202944"/>
            <a:ext cx="5143500" cy="2391656"/>
          </a:xfrm>
        </p:spPr>
        <p:txBody>
          <a:bodyPr/>
          <a:lstStyle>
            <a:lvl1pPr marL="0" indent="0" algn="ctr">
              <a:buNone/>
              <a:defRPr sz="3467"/>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edit Master subtitle style</a:t>
            </a:r>
            <a:endParaRPr lang="lt-LT"/>
          </a:p>
        </p:txBody>
      </p:sp>
      <p:sp>
        <p:nvSpPr>
          <p:cNvPr id="4" name="Date Placeholder 3">
            <a:extLst>
              <a:ext uri="{FF2B5EF4-FFF2-40B4-BE49-F238E27FC236}">
                <a16:creationId xmlns:a16="http://schemas.microsoft.com/office/drawing/2014/main" id="{5BD35167-8864-996A-0CC8-392F492711B0}"/>
              </a:ext>
            </a:extLst>
          </p:cNvPr>
          <p:cNvSpPr>
            <a:spLocks noGrp="1"/>
          </p:cNvSpPr>
          <p:nvPr>
            <p:ph type="dt" sz="half" idx="10"/>
          </p:nvPr>
        </p:nvSpPr>
        <p:spPr/>
        <p:txBody>
          <a:bodyPr/>
          <a:lstStyle/>
          <a:p>
            <a:fld id="{05DF34B4-0DD1-4AE5-8F7A-A1F88DAC9922}" type="datetimeFigureOut">
              <a:rPr lang="lt-LT" smtClean="0"/>
              <a:t>2024-06-13</a:t>
            </a:fld>
            <a:endParaRPr lang="lt-LT"/>
          </a:p>
        </p:txBody>
      </p:sp>
      <p:sp>
        <p:nvSpPr>
          <p:cNvPr id="5" name="Footer Placeholder 4">
            <a:extLst>
              <a:ext uri="{FF2B5EF4-FFF2-40B4-BE49-F238E27FC236}">
                <a16:creationId xmlns:a16="http://schemas.microsoft.com/office/drawing/2014/main" id="{BFBDB0DF-7D9C-BE8D-B55D-C9A729CC933C}"/>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8DF8B25A-96A0-A775-46E4-559B9BE7BCC8}"/>
              </a:ext>
            </a:extLst>
          </p:cNvPr>
          <p:cNvSpPr>
            <a:spLocks noGrp="1"/>
          </p:cNvSpPr>
          <p:nvPr>
            <p:ph type="sldNum" sz="quarter" idx="12"/>
          </p:nvPr>
        </p:nvSpPr>
        <p:spPr/>
        <p:txBody>
          <a:bodyPr/>
          <a:lstStyle/>
          <a:p>
            <a:fld id="{E0AAC21A-02C1-41E4-95B4-24216819AD0B}" type="slidenum">
              <a:rPr lang="lt-LT" smtClean="0"/>
              <a:t>‹#›</a:t>
            </a:fld>
            <a:endParaRPr lang="lt-LT"/>
          </a:p>
        </p:txBody>
      </p:sp>
    </p:spTree>
    <p:extLst>
      <p:ext uri="{BB962C8B-B14F-4D97-AF65-F5344CB8AC3E}">
        <p14:creationId xmlns:p14="http://schemas.microsoft.com/office/powerpoint/2010/main" val="927053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23876-B20C-5633-8963-81FDBA567D33}"/>
              </a:ext>
            </a:extLst>
          </p:cNvPr>
          <p:cNvSpPr>
            <a:spLocks noGrp="1"/>
          </p:cNvSpPr>
          <p:nvPr>
            <p:ph type="title"/>
          </p:nvPr>
        </p:nvSpPr>
        <p:spPr/>
        <p:txBody>
          <a:bodyPr/>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B97AD85D-763F-69B4-C8B2-724227962B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A35A5DF2-2680-1020-5FA5-A77BE1767DCB}"/>
              </a:ext>
            </a:extLst>
          </p:cNvPr>
          <p:cNvSpPr>
            <a:spLocks noGrp="1"/>
          </p:cNvSpPr>
          <p:nvPr>
            <p:ph type="dt" sz="half" idx="10"/>
          </p:nvPr>
        </p:nvSpPr>
        <p:spPr/>
        <p:txBody>
          <a:bodyPr/>
          <a:lstStyle/>
          <a:p>
            <a:fld id="{05DF34B4-0DD1-4AE5-8F7A-A1F88DAC9922}" type="datetimeFigureOut">
              <a:rPr lang="lt-LT" smtClean="0"/>
              <a:t>2024-06-13</a:t>
            </a:fld>
            <a:endParaRPr lang="lt-LT"/>
          </a:p>
        </p:txBody>
      </p:sp>
      <p:sp>
        <p:nvSpPr>
          <p:cNvPr id="5" name="Footer Placeholder 4">
            <a:extLst>
              <a:ext uri="{FF2B5EF4-FFF2-40B4-BE49-F238E27FC236}">
                <a16:creationId xmlns:a16="http://schemas.microsoft.com/office/drawing/2014/main" id="{EE323BEE-815E-C61A-7462-3EFEB8EBD123}"/>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617A13A7-591E-0820-CD91-C43C475EF1E4}"/>
              </a:ext>
            </a:extLst>
          </p:cNvPr>
          <p:cNvSpPr>
            <a:spLocks noGrp="1"/>
          </p:cNvSpPr>
          <p:nvPr>
            <p:ph type="sldNum" sz="quarter" idx="12"/>
          </p:nvPr>
        </p:nvSpPr>
        <p:spPr/>
        <p:txBody>
          <a:bodyPr/>
          <a:lstStyle/>
          <a:p>
            <a:fld id="{E0AAC21A-02C1-41E4-95B4-24216819AD0B}" type="slidenum">
              <a:rPr lang="lt-LT" smtClean="0"/>
              <a:t>‹#›</a:t>
            </a:fld>
            <a:endParaRPr lang="lt-LT"/>
          </a:p>
        </p:txBody>
      </p:sp>
    </p:spTree>
    <p:extLst>
      <p:ext uri="{BB962C8B-B14F-4D97-AF65-F5344CB8AC3E}">
        <p14:creationId xmlns:p14="http://schemas.microsoft.com/office/powerpoint/2010/main" val="1642144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37509B-1181-6752-4EE4-2FACB0947305}"/>
              </a:ext>
            </a:extLst>
          </p:cNvPr>
          <p:cNvSpPr>
            <a:spLocks noGrp="1"/>
          </p:cNvSpPr>
          <p:nvPr>
            <p:ph type="title" orient="vert"/>
          </p:nvPr>
        </p:nvSpPr>
        <p:spPr>
          <a:xfrm>
            <a:off x="4907756" y="527403"/>
            <a:ext cx="1478756" cy="8394877"/>
          </a:xfrm>
        </p:spPr>
        <p:txBody>
          <a:bodyPr vert="eaVert"/>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7C416723-4FAA-D55D-D5FA-4E45617D7F7B}"/>
              </a:ext>
            </a:extLst>
          </p:cNvPr>
          <p:cNvSpPr>
            <a:spLocks noGrp="1"/>
          </p:cNvSpPr>
          <p:nvPr>
            <p:ph type="body" orient="vert" idx="1"/>
          </p:nvPr>
        </p:nvSpPr>
        <p:spPr>
          <a:xfrm>
            <a:off x="471487"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A1FEE38C-9A6B-D46D-A6DF-818BAC670DCC}"/>
              </a:ext>
            </a:extLst>
          </p:cNvPr>
          <p:cNvSpPr>
            <a:spLocks noGrp="1"/>
          </p:cNvSpPr>
          <p:nvPr>
            <p:ph type="dt" sz="half" idx="10"/>
          </p:nvPr>
        </p:nvSpPr>
        <p:spPr/>
        <p:txBody>
          <a:bodyPr/>
          <a:lstStyle/>
          <a:p>
            <a:fld id="{05DF34B4-0DD1-4AE5-8F7A-A1F88DAC9922}" type="datetimeFigureOut">
              <a:rPr lang="lt-LT" smtClean="0"/>
              <a:t>2024-06-13</a:t>
            </a:fld>
            <a:endParaRPr lang="lt-LT"/>
          </a:p>
        </p:txBody>
      </p:sp>
      <p:sp>
        <p:nvSpPr>
          <p:cNvPr id="5" name="Footer Placeholder 4">
            <a:extLst>
              <a:ext uri="{FF2B5EF4-FFF2-40B4-BE49-F238E27FC236}">
                <a16:creationId xmlns:a16="http://schemas.microsoft.com/office/drawing/2014/main" id="{DA075604-D255-1310-AC9F-AAEF03B691A5}"/>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8B3F34BD-2F63-3851-495F-E2B8F2A56D3C}"/>
              </a:ext>
            </a:extLst>
          </p:cNvPr>
          <p:cNvSpPr>
            <a:spLocks noGrp="1"/>
          </p:cNvSpPr>
          <p:nvPr>
            <p:ph type="sldNum" sz="quarter" idx="12"/>
          </p:nvPr>
        </p:nvSpPr>
        <p:spPr/>
        <p:txBody>
          <a:bodyPr/>
          <a:lstStyle/>
          <a:p>
            <a:fld id="{E0AAC21A-02C1-41E4-95B4-24216819AD0B}" type="slidenum">
              <a:rPr lang="lt-LT" smtClean="0"/>
              <a:t>‹#›</a:t>
            </a:fld>
            <a:endParaRPr lang="lt-LT"/>
          </a:p>
        </p:txBody>
      </p:sp>
    </p:spTree>
    <p:extLst>
      <p:ext uri="{BB962C8B-B14F-4D97-AF65-F5344CB8AC3E}">
        <p14:creationId xmlns:p14="http://schemas.microsoft.com/office/powerpoint/2010/main" val="148889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1849E-9A9A-47F6-B0AA-C9DF44268428}"/>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AC9CB910-35A9-FFF5-C59A-78FCD49C57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B0AEE8B9-9C9F-6E25-4D56-0A46AD6EC1D7}"/>
              </a:ext>
            </a:extLst>
          </p:cNvPr>
          <p:cNvSpPr>
            <a:spLocks noGrp="1"/>
          </p:cNvSpPr>
          <p:nvPr>
            <p:ph type="dt" sz="half" idx="10"/>
          </p:nvPr>
        </p:nvSpPr>
        <p:spPr/>
        <p:txBody>
          <a:bodyPr/>
          <a:lstStyle/>
          <a:p>
            <a:fld id="{05DF34B4-0DD1-4AE5-8F7A-A1F88DAC9922}" type="datetimeFigureOut">
              <a:rPr lang="lt-LT" smtClean="0"/>
              <a:t>2024-06-13</a:t>
            </a:fld>
            <a:endParaRPr lang="lt-LT"/>
          </a:p>
        </p:txBody>
      </p:sp>
      <p:sp>
        <p:nvSpPr>
          <p:cNvPr id="5" name="Footer Placeholder 4">
            <a:extLst>
              <a:ext uri="{FF2B5EF4-FFF2-40B4-BE49-F238E27FC236}">
                <a16:creationId xmlns:a16="http://schemas.microsoft.com/office/drawing/2014/main" id="{8015FFA4-BE5C-867A-AFE2-0ED96DF3D93D}"/>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9449FCF7-4A26-7917-38BF-DD8B1AE710E3}"/>
              </a:ext>
            </a:extLst>
          </p:cNvPr>
          <p:cNvSpPr>
            <a:spLocks noGrp="1"/>
          </p:cNvSpPr>
          <p:nvPr>
            <p:ph type="sldNum" sz="quarter" idx="12"/>
          </p:nvPr>
        </p:nvSpPr>
        <p:spPr/>
        <p:txBody>
          <a:bodyPr/>
          <a:lstStyle/>
          <a:p>
            <a:fld id="{E0AAC21A-02C1-41E4-95B4-24216819AD0B}" type="slidenum">
              <a:rPr lang="lt-LT" smtClean="0"/>
              <a:t>‹#›</a:t>
            </a:fld>
            <a:endParaRPr lang="lt-LT"/>
          </a:p>
        </p:txBody>
      </p:sp>
    </p:spTree>
    <p:extLst>
      <p:ext uri="{BB962C8B-B14F-4D97-AF65-F5344CB8AC3E}">
        <p14:creationId xmlns:p14="http://schemas.microsoft.com/office/powerpoint/2010/main" val="33915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2DDAC-11C5-92AC-1F35-93F9957F1CF8}"/>
              </a:ext>
            </a:extLst>
          </p:cNvPr>
          <p:cNvSpPr>
            <a:spLocks noGrp="1"/>
          </p:cNvSpPr>
          <p:nvPr>
            <p:ph type="title"/>
          </p:nvPr>
        </p:nvSpPr>
        <p:spPr>
          <a:xfrm>
            <a:off x="467916" y="2469622"/>
            <a:ext cx="5915025" cy="4120620"/>
          </a:xfrm>
        </p:spPr>
        <p:txBody>
          <a:bodyPr anchor="b"/>
          <a:lstStyle>
            <a:lvl1pPr>
              <a:defRPr sz="8666"/>
            </a:lvl1pPr>
          </a:lstStyle>
          <a:p>
            <a:r>
              <a:rPr lang="en-US"/>
              <a:t>Click to edit Master title style</a:t>
            </a:r>
            <a:endParaRPr lang="lt-LT"/>
          </a:p>
        </p:txBody>
      </p:sp>
      <p:sp>
        <p:nvSpPr>
          <p:cNvPr id="3" name="Text Placeholder 2">
            <a:extLst>
              <a:ext uri="{FF2B5EF4-FFF2-40B4-BE49-F238E27FC236}">
                <a16:creationId xmlns:a16="http://schemas.microsoft.com/office/drawing/2014/main" id="{DD71472A-D018-DC89-4F05-E4C6BAA7B083}"/>
              </a:ext>
            </a:extLst>
          </p:cNvPr>
          <p:cNvSpPr>
            <a:spLocks noGrp="1"/>
          </p:cNvSpPr>
          <p:nvPr>
            <p:ph type="body" idx="1"/>
          </p:nvPr>
        </p:nvSpPr>
        <p:spPr>
          <a:xfrm>
            <a:off x="467916" y="6629225"/>
            <a:ext cx="5915025" cy="2166937"/>
          </a:xfrm>
        </p:spPr>
        <p:txBody>
          <a:bodyPr/>
          <a:lstStyle>
            <a:lvl1pPr marL="0" indent="0">
              <a:buNone/>
              <a:defRPr sz="3467">
                <a:solidFill>
                  <a:schemeClr val="tx1">
                    <a:tint val="75000"/>
                  </a:schemeClr>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1EC484-91F2-1C56-90D0-29F8F6582594}"/>
              </a:ext>
            </a:extLst>
          </p:cNvPr>
          <p:cNvSpPr>
            <a:spLocks noGrp="1"/>
          </p:cNvSpPr>
          <p:nvPr>
            <p:ph type="dt" sz="half" idx="10"/>
          </p:nvPr>
        </p:nvSpPr>
        <p:spPr/>
        <p:txBody>
          <a:bodyPr/>
          <a:lstStyle/>
          <a:p>
            <a:fld id="{05DF34B4-0DD1-4AE5-8F7A-A1F88DAC9922}" type="datetimeFigureOut">
              <a:rPr lang="lt-LT" smtClean="0"/>
              <a:t>2024-06-13</a:t>
            </a:fld>
            <a:endParaRPr lang="lt-LT"/>
          </a:p>
        </p:txBody>
      </p:sp>
      <p:sp>
        <p:nvSpPr>
          <p:cNvPr id="5" name="Footer Placeholder 4">
            <a:extLst>
              <a:ext uri="{FF2B5EF4-FFF2-40B4-BE49-F238E27FC236}">
                <a16:creationId xmlns:a16="http://schemas.microsoft.com/office/drawing/2014/main" id="{FD19B569-F9B8-4D6D-FA55-F5AAF4E4DA9A}"/>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316DC5EB-F9DA-CFB0-3F0E-BD3EDEB1DA5A}"/>
              </a:ext>
            </a:extLst>
          </p:cNvPr>
          <p:cNvSpPr>
            <a:spLocks noGrp="1"/>
          </p:cNvSpPr>
          <p:nvPr>
            <p:ph type="sldNum" sz="quarter" idx="12"/>
          </p:nvPr>
        </p:nvSpPr>
        <p:spPr/>
        <p:txBody>
          <a:bodyPr/>
          <a:lstStyle/>
          <a:p>
            <a:fld id="{E0AAC21A-02C1-41E4-95B4-24216819AD0B}" type="slidenum">
              <a:rPr lang="lt-LT" smtClean="0"/>
              <a:t>‹#›</a:t>
            </a:fld>
            <a:endParaRPr lang="lt-LT"/>
          </a:p>
        </p:txBody>
      </p:sp>
    </p:spTree>
    <p:extLst>
      <p:ext uri="{BB962C8B-B14F-4D97-AF65-F5344CB8AC3E}">
        <p14:creationId xmlns:p14="http://schemas.microsoft.com/office/powerpoint/2010/main" val="344103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5848E-4D01-FC21-EEB7-17FBCCCE4186}"/>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2D001426-DB5B-F38C-B73C-10630B0FB9F6}"/>
              </a:ext>
            </a:extLst>
          </p:cNvPr>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a:extLst>
              <a:ext uri="{FF2B5EF4-FFF2-40B4-BE49-F238E27FC236}">
                <a16:creationId xmlns:a16="http://schemas.microsoft.com/office/drawing/2014/main" id="{F04DFAB7-0F94-6905-F0D9-A3B0BB1A65E0}"/>
              </a:ext>
            </a:extLst>
          </p:cNvPr>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a:extLst>
              <a:ext uri="{FF2B5EF4-FFF2-40B4-BE49-F238E27FC236}">
                <a16:creationId xmlns:a16="http://schemas.microsoft.com/office/drawing/2014/main" id="{420F1D1D-E2FC-6622-26B5-A44B9D5513A9}"/>
              </a:ext>
            </a:extLst>
          </p:cNvPr>
          <p:cNvSpPr>
            <a:spLocks noGrp="1"/>
          </p:cNvSpPr>
          <p:nvPr>
            <p:ph type="dt" sz="half" idx="10"/>
          </p:nvPr>
        </p:nvSpPr>
        <p:spPr/>
        <p:txBody>
          <a:bodyPr/>
          <a:lstStyle/>
          <a:p>
            <a:fld id="{05DF34B4-0DD1-4AE5-8F7A-A1F88DAC9922}" type="datetimeFigureOut">
              <a:rPr lang="lt-LT" smtClean="0"/>
              <a:t>2024-06-13</a:t>
            </a:fld>
            <a:endParaRPr lang="lt-LT"/>
          </a:p>
        </p:txBody>
      </p:sp>
      <p:sp>
        <p:nvSpPr>
          <p:cNvPr id="6" name="Footer Placeholder 5">
            <a:extLst>
              <a:ext uri="{FF2B5EF4-FFF2-40B4-BE49-F238E27FC236}">
                <a16:creationId xmlns:a16="http://schemas.microsoft.com/office/drawing/2014/main" id="{CDECB67D-A54D-9A96-B0F8-E1F4F0E64828}"/>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26A84490-2506-15C6-55DA-9774D146A450}"/>
              </a:ext>
            </a:extLst>
          </p:cNvPr>
          <p:cNvSpPr>
            <a:spLocks noGrp="1"/>
          </p:cNvSpPr>
          <p:nvPr>
            <p:ph type="sldNum" sz="quarter" idx="12"/>
          </p:nvPr>
        </p:nvSpPr>
        <p:spPr/>
        <p:txBody>
          <a:bodyPr/>
          <a:lstStyle/>
          <a:p>
            <a:fld id="{E0AAC21A-02C1-41E4-95B4-24216819AD0B}" type="slidenum">
              <a:rPr lang="lt-LT" smtClean="0"/>
              <a:t>‹#›</a:t>
            </a:fld>
            <a:endParaRPr lang="lt-LT"/>
          </a:p>
        </p:txBody>
      </p:sp>
    </p:spTree>
    <p:extLst>
      <p:ext uri="{BB962C8B-B14F-4D97-AF65-F5344CB8AC3E}">
        <p14:creationId xmlns:p14="http://schemas.microsoft.com/office/powerpoint/2010/main" val="826513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7EDCE-4CB3-0E27-2580-DFCC949F2789}"/>
              </a:ext>
            </a:extLst>
          </p:cNvPr>
          <p:cNvSpPr>
            <a:spLocks noGrp="1"/>
          </p:cNvSpPr>
          <p:nvPr>
            <p:ph type="title"/>
          </p:nvPr>
        </p:nvSpPr>
        <p:spPr>
          <a:xfrm>
            <a:off x="472381" y="527404"/>
            <a:ext cx="5915025" cy="1914702"/>
          </a:xfrm>
        </p:spPr>
        <p:txBody>
          <a:bodyPr/>
          <a:lstStyle/>
          <a:p>
            <a:r>
              <a:rPr lang="en-US"/>
              <a:t>Click to edit Master title style</a:t>
            </a:r>
            <a:endParaRPr lang="lt-LT"/>
          </a:p>
        </p:txBody>
      </p:sp>
      <p:sp>
        <p:nvSpPr>
          <p:cNvPr id="3" name="Text Placeholder 2">
            <a:extLst>
              <a:ext uri="{FF2B5EF4-FFF2-40B4-BE49-F238E27FC236}">
                <a16:creationId xmlns:a16="http://schemas.microsoft.com/office/drawing/2014/main" id="{9B4C6634-290F-9EFF-C244-7D75B8E89F8C}"/>
              </a:ext>
            </a:extLst>
          </p:cNvPr>
          <p:cNvSpPr>
            <a:spLocks noGrp="1"/>
          </p:cNvSpPr>
          <p:nvPr>
            <p:ph type="body" idx="1"/>
          </p:nvPr>
        </p:nvSpPr>
        <p:spPr>
          <a:xfrm>
            <a:off x="472381" y="2428347"/>
            <a:ext cx="2901255"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a:t>Click to edit Master text styles</a:t>
            </a:r>
          </a:p>
        </p:txBody>
      </p:sp>
      <p:sp>
        <p:nvSpPr>
          <p:cNvPr id="4" name="Content Placeholder 3">
            <a:extLst>
              <a:ext uri="{FF2B5EF4-FFF2-40B4-BE49-F238E27FC236}">
                <a16:creationId xmlns:a16="http://schemas.microsoft.com/office/drawing/2014/main" id="{A6B13C52-9C65-0854-89B4-FEFE4DDC645D}"/>
              </a:ext>
            </a:extLst>
          </p:cNvPr>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a:extLst>
              <a:ext uri="{FF2B5EF4-FFF2-40B4-BE49-F238E27FC236}">
                <a16:creationId xmlns:a16="http://schemas.microsoft.com/office/drawing/2014/main" id="{6608D6EB-79E2-AC25-5D84-27260C5F30A5}"/>
              </a:ext>
            </a:extLst>
          </p:cNvPr>
          <p:cNvSpPr>
            <a:spLocks noGrp="1"/>
          </p:cNvSpPr>
          <p:nvPr>
            <p:ph type="body" sz="quarter" idx="3"/>
          </p:nvPr>
        </p:nvSpPr>
        <p:spPr>
          <a:xfrm>
            <a:off x="3471863" y="2428347"/>
            <a:ext cx="2915543"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a:t>Click to edit Master text styles</a:t>
            </a:r>
          </a:p>
        </p:txBody>
      </p:sp>
      <p:sp>
        <p:nvSpPr>
          <p:cNvPr id="6" name="Content Placeholder 5">
            <a:extLst>
              <a:ext uri="{FF2B5EF4-FFF2-40B4-BE49-F238E27FC236}">
                <a16:creationId xmlns:a16="http://schemas.microsoft.com/office/drawing/2014/main" id="{09721BB6-6392-24D9-860D-436C78973170}"/>
              </a:ext>
            </a:extLst>
          </p:cNvPr>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a:extLst>
              <a:ext uri="{FF2B5EF4-FFF2-40B4-BE49-F238E27FC236}">
                <a16:creationId xmlns:a16="http://schemas.microsoft.com/office/drawing/2014/main" id="{A222A896-3709-94D7-D777-1793AA6123F5}"/>
              </a:ext>
            </a:extLst>
          </p:cNvPr>
          <p:cNvSpPr>
            <a:spLocks noGrp="1"/>
          </p:cNvSpPr>
          <p:nvPr>
            <p:ph type="dt" sz="half" idx="10"/>
          </p:nvPr>
        </p:nvSpPr>
        <p:spPr/>
        <p:txBody>
          <a:bodyPr/>
          <a:lstStyle/>
          <a:p>
            <a:fld id="{05DF34B4-0DD1-4AE5-8F7A-A1F88DAC9922}" type="datetimeFigureOut">
              <a:rPr lang="lt-LT" smtClean="0"/>
              <a:t>2024-06-13</a:t>
            </a:fld>
            <a:endParaRPr lang="lt-LT"/>
          </a:p>
        </p:txBody>
      </p:sp>
      <p:sp>
        <p:nvSpPr>
          <p:cNvPr id="8" name="Footer Placeholder 7">
            <a:extLst>
              <a:ext uri="{FF2B5EF4-FFF2-40B4-BE49-F238E27FC236}">
                <a16:creationId xmlns:a16="http://schemas.microsoft.com/office/drawing/2014/main" id="{70A43A48-ADC6-323C-E1DF-294400C0CA92}"/>
              </a:ext>
            </a:extLst>
          </p:cNvPr>
          <p:cNvSpPr>
            <a:spLocks noGrp="1"/>
          </p:cNvSpPr>
          <p:nvPr>
            <p:ph type="ftr" sz="quarter" idx="11"/>
          </p:nvPr>
        </p:nvSpPr>
        <p:spPr/>
        <p:txBody>
          <a:bodyPr/>
          <a:lstStyle/>
          <a:p>
            <a:endParaRPr lang="lt-LT"/>
          </a:p>
        </p:txBody>
      </p:sp>
      <p:sp>
        <p:nvSpPr>
          <p:cNvPr id="9" name="Slide Number Placeholder 8">
            <a:extLst>
              <a:ext uri="{FF2B5EF4-FFF2-40B4-BE49-F238E27FC236}">
                <a16:creationId xmlns:a16="http://schemas.microsoft.com/office/drawing/2014/main" id="{668128C6-DCEF-6F7F-4920-420BECCD9764}"/>
              </a:ext>
            </a:extLst>
          </p:cNvPr>
          <p:cNvSpPr>
            <a:spLocks noGrp="1"/>
          </p:cNvSpPr>
          <p:nvPr>
            <p:ph type="sldNum" sz="quarter" idx="12"/>
          </p:nvPr>
        </p:nvSpPr>
        <p:spPr/>
        <p:txBody>
          <a:bodyPr/>
          <a:lstStyle/>
          <a:p>
            <a:fld id="{E0AAC21A-02C1-41E4-95B4-24216819AD0B}" type="slidenum">
              <a:rPr lang="lt-LT" smtClean="0"/>
              <a:t>‹#›</a:t>
            </a:fld>
            <a:endParaRPr lang="lt-LT"/>
          </a:p>
        </p:txBody>
      </p:sp>
    </p:spTree>
    <p:extLst>
      <p:ext uri="{BB962C8B-B14F-4D97-AF65-F5344CB8AC3E}">
        <p14:creationId xmlns:p14="http://schemas.microsoft.com/office/powerpoint/2010/main" val="1636755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12791-2395-538E-C1FD-2E284E528A69}"/>
              </a:ext>
            </a:extLst>
          </p:cNvPr>
          <p:cNvSpPr>
            <a:spLocks noGrp="1"/>
          </p:cNvSpPr>
          <p:nvPr>
            <p:ph type="title"/>
          </p:nvPr>
        </p:nvSpPr>
        <p:spPr/>
        <p:txBody>
          <a:bodyPr/>
          <a:lstStyle/>
          <a:p>
            <a:r>
              <a:rPr lang="en-US"/>
              <a:t>Click to edit Master title style</a:t>
            </a:r>
            <a:endParaRPr lang="lt-LT"/>
          </a:p>
        </p:txBody>
      </p:sp>
      <p:sp>
        <p:nvSpPr>
          <p:cNvPr id="3" name="Date Placeholder 2">
            <a:extLst>
              <a:ext uri="{FF2B5EF4-FFF2-40B4-BE49-F238E27FC236}">
                <a16:creationId xmlns:a16="http://schemas.microsoft.com/office/drawing/2014/main" id="{5D0B6C4A-493E-FF69-E233-12A25C34F81E}"/>
              </a:ext>
            </a:extLst>
          </p:cNvPr>
          <p:cNvSpPr>
            <a:spLocks noGrp="1"/>
          </p:cNvSpPr>
          <p:nvPr>
            <p:ph type="dt" sz="half" idx="10"/>
          </p:nvPr>
        </p:nvSpPr>
        <p:spPr/>
        <p:txBody>
          <a:bodyPr/>
          <a:lstStyle/>
          <a:p>
            <a:fld id="{05DF34B4-0DD1-4AE5-8F7A-A1F88DAC9922}" type="datetimeFigureOut">
              <a:rPr lang="lt-LT" smtClean="0"/>
              <a:t>2024-06-13</a:t>
            </a:fld>
            <a:endParaRPr lang="lt-LT"/>
          </a:p>
        </p:txBody>
      </p:sp>
      <p:sp>
        <p:nvSpPr>
          <p:cNvPr id="4" name="Footer Placeholder 3">
            <a:extLst>
              <a:ext uri="{FF2B5EF4-FFF2-40B4-BE49-F238E27FC236}">
                <a16:creationId xmlns:a16="http://schemas.microsoft.com/office/drawing/2014/main" id="{8BE10663-0598-0A6E-D4B7-19D2FD74070B}"/>
              </a:ext>
            </a:extLst>
          </p:cNvPr>
          <p:cNvSpPr>
            <a:spLocks noGrp="1"/>
          </p:cNvSpPr>
          <p:nvPr>
            <p:ph type="ftr" sz="quarter" idx="11"/>
          </p:nvPr>
        </p:nvSpPr>
        <p:spPr/>
        <p:txBody>
          <a:bodyPr/>
          <a:lstStyle/>
          <a:p>
            <a:endParaRPr lang="lt-LT"/>
          </a:p>
        </p:txBody>
      </p:sp>
      <p:sp>
        <p:nvSpPr>
          <p:cNvPr id="5" name="Slide Number Placeholder 4">
            <a:extLst>
              <a:ext uri="{FF2B5EF4-FFF2-40B4-BE49-F238E27FC236}">
                <a16:creationId xmlns:a16="http://schemas.microsoft.com/office/drawing/2014/main" id="{6DE22390-4B00-82C5-5EFE-0624E97E825B}"/>
              </a:ext>
            </a:extLst>
          </p:cNvPr>
          <p:cNvSpPr>
            <a:spLocks noGrp="1"/>
          </p:cNvSpPr>
          <p:nvPr>
            <p:ph type="sldNum" sz="quarter" idx="12"/>
          </p:nvPr>
        </p:nvSpPr>
        <p:spPr/>
        <p:txBody>
          <a:bodyPr/>
          <a:lstStyle/>
          <a:p>
            <a:fld id="{E0AAC21A-02C1-41E4-95B4-24216819AD0B}" type="slidenum">
              <a:rPr lang="lt-LT" smtClean="0"/>
              <a:t>‹#›</a:t>
            </a:fld>
            <a:endParaRPr lang="lt-LT"/>
          </a:p>
        </p:txBody>
      </p:sp>
    </p:spTree>
    <p:extLst>
      <p:ext uri="{BB962C8B-B14F-4D97-AF65-F5344CB8AC3E}">
        <p14:creationId xmlns:p14="http://schemas.microsoft.com/office/powerpoint/2010/main" val="3283745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9D0F54-EE8E-5DC5-DD1E-02D42C521522}"/>
              </a:ext>
            </a:extLst>
          </p:cNvPr>
          <p:cNvSpPr>
            <a:spLocks noGrp="1"/>
          </p:cNvSpPr>
          <p:nvPr>
            <p:ph type="dt" sz="half" idx="10"/>
          </p:nvPr>
        </p:nvSpPr>
        <p:spPr/>
        <p:txBody>
          <a:bodyPr/>
          <a:lstStyle/>
          <a:p>
            <a:fld id="{05DF34B4-0DD1-4AE5-8F7A-A1F88DAC9922}" type="datetimeFigureOut">
              <a:rPr lang="lt-LT" smtClean="0"/>
              <a:t>2024-06-13</a:t>
            </a:fld>
            <a:endParaRPr lang="lt-LT"/>
          </a:p>
        </p:txBody>
      </p:sp>
      <p:sp>
        <p:nvSpPr>
          <p:cNvPr id="3" name="Footer Placeholder 2">
            <a:extLst>
              <a:ext uri="{FF2B5EF4-FFF2-40B4-BE49-F238E27FC236}">
                <a16:creationId xmlns:a16="http://schemas.microsoft.com/office/drawing/2014/main" id="{6C9FDD48-AC7A-4F56-3BCE-E67E7EC9B190}"/>
              </a:ext>
            </a:extLst>
          </p:cNvPr>
          <p:cNvSpPr>
            <a:spLocks noGrp="1"/>
          </p:cNvSpPr>
          <p:nvPr>
            <p:ph type="ftr" sz="quarter" idx="11"/>
          </p:nvPr>
        </p:nvSpPr>
        <p:spPr/>
        <p:txBody>
          <a:bodyPr/>
          <a:lstStyle/>
          <a:p>
            <a:endParaRPr lang="lt-LT"/>
          </a:p>
        </p:txBody>
      </p:sp>
      <p:sp>
        <p:nvSpPr>
          <p:cNvPr id="4" name="Slide Number Placeholder 3">
            <a:extLst>
              <a:ext uri="{FF2B5EF4-FFF2-40B4-BE49-F238E27FC236}">
                <a16:creationId xmlns:a16="http://schemas.microsoft.com/office/drawing/2014/main" id="{74A56D94-FE08-B511-0462-F5A500852CD0}"/>
              </a:ext>
            </a:extLst>
          </p:cNvPr>
          <p:cNvSpPr>
            <a:spLocks noGrp="1"/>
          </p:cNvSpPr>
          <p:nvPr>
            <p:ph type="sldNum" sz="quarter" idx="12"/>
          </p:nvPr>
        </p:nvSpPr>
        <p:spPr/>
        <p:txBody>
          <a:bodyPr/>
          <a:lstStyle/>
          <a:p>
            <a:fld id="{E0AAC21A-02C1-41E4-95B4-24216819AD0B}" type="slidenum">
              <a:rPr lang="lt-LT" smtClean="0"/>
              <a:t>‹#›</a:t>
            </a:fld>
            <a:endParaRPr lang="lt-LT"/>
          </a:p>
        </p:txBody>
      </p:sp>
    </p:spTree>
    <p:extLst>
      <p:ext uri="{BB962C8B-B14F-4D97-AF65-F5344CB8AC3E}">
        <p14:creationId xmlns:p14="http://schemas.microsoft.com/office/powerpoint/2010/main" val="3732400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D5871-B41C-08E2-5761-F4A3BAB93BF4}"/>
              </a:ext>
            </a:extLst>
          </p:cNvPr>
          <p:cNvSpPr>
            <a:spLocks noGrp="1"/>
          </p:cNvSpPr>
          <p:nvPr>
            <p:ph type="title"/>
          </p:nvPr>
        </p:nvSpPr>
        <p:spPr>
          <a:xfrm>
            <a:off x="472381" y="660400"/>
            <a:ext cx="2211883" cy="2311400"/>
          </a:xfrm>
        </p:spPr>
        <p:txBody>
          <a:bodyPr anchor="b"/>
          <a:lstStyle>
            <a:lvl1pPr>
              <a:defRPr sz="4622"/>
            </a:lvl1pPr>
          </a:lstStyle>
          <a:p>
            <a:r>
              <a:rPr lang="en-US"/>
              <a:t>Click to edit Master title style</a:t>
            </a:r>
            <a:endParaRPr lang="lt-LT"/>
          </a:p>
        </p:txBody>
      </p:sp>
      <p:sp>
        <p:nvSpPr>
          <p:cNvPr id="3" name="Content Placeholder 2">
            <a:extLst>
              <a:ext uri="{FF2B5EF4-FFF2-40B4-BE49-F238E27FC236}">
                <a16:creationId xmlns:a16="http://schemas.microsoft.com/office/drawing/2014/main" id="{C733334F-E707-A0CB-AD89-2CE146AB942B}"/>
              </a:ext>
            </a:extLst>
          </p:cNvPr>
          <p:cNvSpPr>
            <a:spLocks noGrp="1"/>
          </p:cNvSpPr>
          <p:nvPr>
            <p:ph idx="1"/>
          </p:nvPr>
        </p:nvSpPr>
        <p:spPr>
          <a:xfrm>
            <a:off x="2915543" y="1426281"/>
            <a:ext cx="3471863" cy="7039681"/>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a:extLst>
              <a:ext uri="{FF2B5EF4-FFF2-40B4-BE49-F238E27FC236}">
                <a16:creationId xmlns:a16="http://schemas.microsoft.com/office/drawing/2014/main" id="{D8C07DD1-2C3F-2696-48FD-E30B682609F6}"/>
              </a:ext>
            </a:extLst>
          </p:cNvPr>
          <p:cNvSpPr>
            <a:spLocks noGrp="1"/>
          </p:cNvSpPr>
          <p:nvPr>
            <p:ph type="body" sz="half" idx="2"/>
          </p:nvPr>
        </p:nvSpPr>
        <p:spPr>
          <a:xfrm>
            <a:off x="472381" y="2971800"/>
            <a:ext cx="2211883"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en-US"/>
              <a:t>Click to edit Master text styles</a:t>
            </a:r>
          </a:p>
        </p:txBody>
      </p:sp>
      <p:sp>
        <p:nvSpPr>
          <p:cNvPr id="5" name="Date Placeholder 4">
            <a:extLst>
              <a:ext uri="{FF2B5EF4-FFF2-40B4-BE49-F238E27FC236}">
                <a16:creationId xmlns:a16="http://schemas.microsoft.com/office/drawing/2014/main" id="{A9797E79-175C-D0A2-1C5B-68364C996BDB}"/>
              </a:ext>
            </a:extLst>
          </p:cNvPr>
          <p:cNvSpPr>
            <a:spLocks noGrp="1"/>
          </p:cNvSpPr>
          <p:nvPr>
            <p:ph type="dt" sz="half" idx="10"/>
          </p:nvPr>
        </p:nvSpPr>
        <p:spPr/>
        <p:txBody>
          <a:bodyPr/>
          <a:lstStyle/>
          <a:p>
            <a:fld id="{05DF34B4-0DD1-4AE5-8F7A-A1F88DAC9922}" type="datetimeFigureOut">
              <a:rPr lang="lt-LT" smtClean="0"/>
              <a:t>2024-06-13</a:t>
            </a:fld>
            <a:endParaRPr lang="lt-LT"/>
          </a:p>
        </p:txBody>
      </p:sp>
      <p:sp>
        <p:nvSpPr>
          <p:cNvPr id="6" name="Footer Placeholder 5">
            <a:extLst>
              <a:ext uri="{FF2B5EF4-FFF2-40B4-BE49-F238E27FC236}">
                <a16:creationId xmlns:a16="http://schemas.microsoft.com/office/drawing/2014/main" id="{66918B34-3FA6-4722-2352-32ED43CCBCEE}"/>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D6EF24FE-EEE3-9DB9-3B14-3F5205950061}"/>
              </a:ext>
            </a:extLst>
          </p:cNvPr>
          <p:cNvSpPr>
            <a:spLocks noGrp="1"/>
          </p:cNvSpPr>
          <p:nvPr>
            <p:ph type="sldNum" sz="quarter" idx="12"/>
          </p:nvPr>
        </p:nvSpPr>
        <p:spPr/>
        <p:txBody>
          <a:bodyPr/>
          <a:lstStyle/>
          <a:p>
            <a:fld id="{E0AAC21A-02C1-41E4-95B4-24216819AD0B}" type="slidenum">
              <a:rPr lang="lt-LT" smtClean="0"/>
              <a:t>‹#›</a:t>
            </a:fld>
            <a:endParaRPr lang="lt-LT"/>
          </a:p>
        </p:txBody>
      </p:sp>
    </p:spTree>
    <p:extLst>
      <p:ext uri="{BB962C8B-B14F-4D97-AF65-F5344CB8AC3E}">
        <p14:creationId xmlns:p14="http://schemas.microsoft.com/office/powerpoint/2010/main" val="1338261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38F9A-32B8-E236-A7F2-B16FB38FDA12}"/>
              </a:ext>
            </a:extLst>
          </p:cNvPr>
          <p:cNvSpPr>
            <a:spLocks noGrp="1"/>
          </p:cNvSpPr>
          <p:nvPr>
            <p:ph type="title"/>
          </p:nvPr>
        </p:nvSpPr>
        <p:spPr>
          <a:xfrm>
            <a:off x="472381" y="660400"/>
            <a:ext cx="2211883" cy="2311400"/>
          </a:xfrm>
        </p:spPr>
        <p:txBody>
          <a:bodyPr anchor="b"/>
          <a:lstStyle>
            <a:lvl1pPr>
              <a:defRPr sz="4622"/>
            </a:lvl1pPr>
          </a:lstStyle>
          <a:p>
            <a:r>
              <a:rPr lang="en-US"/>
              <a:t>Click to edit Master title style</a:t>
            </a:r>
            <a:endParaRPr lang="lt-LT"/>
          </a:p>
        </p:txBody>
      </p:sp>
      <p:sp>
        <p:nvSpPr>
          <p:cNvPr id="3" name="Picture Placeholder 2">
            <a:extLst>
              <a:ext uri="{FF2B5EF4-FFF2-40B4-BE49-F238E27FC236}">
                <a16:creationId xmlns:a16="http://schemas.microsoft.com/office/drawing/2014/main" id="{E0A5B14C-063B-031C-2B91-7399605CADE4}"/>
              </a:ext>
            </a:extLst>
          </p:cNvPr>
          <p:cNvSpPr>
            <a:spLocks noGrp="1"/>
          </p:cNvSpPr>
          <p:nvPr>
            <p:ph type="pic" idx="1"/>
          </p:nvPr>
        </p:nvSpPr>
        <p:spPr>
          <a:xfrm>
            <a:off x="2915543" y="1426281"/>
            <a:ext cx="3471863" cy="7039681"/>
          </a:xfrm>
        </p:spPr>
        <p:txBody>
          <a:bodyPr/>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endParaRPr lang="lt-LT"/>
          </a:p>
        </p:txBody>
      </p:sp>
      <p:sp>
        <p:nvSpPr>
          <p:cNvPr id="4" name="Text Placeholder 3">
            <a:extLst>
              <a:ext uri="{FF2B5EF4-FFF2-40B4-BE49-F238E27FC236}">
                <a16:creationId xmlns:a16="http://schemas.microsoft.com/office/drawing/2014/main" id="{7E176382-0ADA-1187-EFFC-11C46C515663}"/>
              </a:ext>
            </a:extLst>
          </p:cNvPr>
          <p:cNvSpPr>
            <a:spLocks noGrp="1"/>
          </p:cNvSpPr>
          <p:nvPr>
            <p:ph type="body" sz="half" idx="2"/>
          </p:nvPr>
        </p:nvSpPr>
        <p:spPr>
          <a:xfrm>
            <a:off x="472381" y="2971800"/>
            <a:ext cx="2211883"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en-US"/>
              <a:t>Click to edit Master text styles</a:t>
            </a:r>
          </a:p>
        </p:txBody>
      </p:sp>
      <p:sp>
        <p:nvSpPr>
          <p:cNvPr id="5" name="Date Placeholder 4">
            <a:extLst>
              <a:ext uri="{FF2B5EF4-FFF2-40B4-BE49-F238E27FC236}">
                <a16:creationId xmlns:a16="http://schemas.microsoft.com/office/drawing/2014/main" id="{A793AF6A-E0BD-0D8A-5F2D-D9AED4813E54}"/>
              </a:ext>
            </a:extLst>
          </p:cNvPr>
          <p:cNvSpPr>
            <a:spLocks noGrp="1"/>
          </p:cNvSpPr>
          <p:nvPr>
            <p:ph type="dt" sz="half" idx="10"/>
          </p:nvPr>
        </p:nvSpPr>
        <p:spPr/>
        <p:txBody>
          <a:bodyPr/>
          <a:lstStyle/>
          <a:p>
            <a:fld id="{05DF34B4-0DD1-4AE5-8F7A-A1F88DAC9922}" type="datetimeFigureOut">
              <a:rPr lang="lt-LT" smtClean="0"/>
              <a:t>2024-06-13</a:t>
            </a:fld>
            <a:endParaRPr lang="lt-LT"/>
          </a:p>
        </p:txBody>
      </p:sp>
      <p:sp>
        <p:nvSpPr>
          <p:cNvPr id="6" name="Footer Placeholder 5">
            <a:extLst>
              <a:ext uri="{FF2B5EF4-FFF2-40B4-BE49-F238E27FC236}">
                <a16:creationId xmlns:a16="http://schemas.microsoft.com/office/drawing/2014/main" id="{ED6B15D5-F8FA-76D8-EB80-30A41C13A031}"/>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B167E4DC-32D4-7D48-4E18-3722F31A5E4D}"/>
              </a:ext>
            </a:extLst>
          </p:cNvPr>
          <p:cNvSpPr>
            <a:spLocks noGrp="1"/>
          </p:cNvSpPr>
          <p:nvPr>
            <p:ph type="sldNum" sz="quarter" idx="12"/>
          </p:nvPr>
        </p:nvSpPr>
        <p:spPr/>
        <p:txBody>
          <a:bodyPr/>
          <a:lstStyle/>
          <a:p>
            <a:fld id="{E0AAC21A-02C1-41E4-95B4-24216819AD0B}" type="slidenum">
              <a:rPr lang="lt-LT" smtClean="0"/>
              <a:t>‹#›</a:t>
            </a:fld>
            <a:endParaRPr lang="lt-LT"/>
          </a:p>
        </p:txBody>
      </p:sp>
    </p:spTree>
    <p:extLst>
      <p:ext uri="{BB962C8B-B14F-4D97-AF65-F5344CB8AC3E}">
        <p14:creationId xmlns:p14="http://schemas.microsoft.com/office/powerpoint/2010/main" val="2809636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AB6F9E-59D7-3384-AB9F-91B80A264283}"/>
              </a:ext>
            </a:extLst>
          </p:cNvPr>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a:extLst>
              <a:ext uri="{FF2B5EF4-FFF2-40B4-BE49-F238E27FC236}">
                <a16:creationId xmlns:a16="http://schemas.microsoft.com/office/drawing/2014/main" id="{136128F9-9F98-69F6-44A2-103D15A7D3C2}"/>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E7A56DDD-392F-8213-6D8D-365E59E34EB1}"/>
              </a:ext>
            </a:extLst>
          </p:cNvPr>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05DF34B4-0DD1-4AE5-8F7A-A1F88DAC9922}" type="datetimeFigureOut">
              <a:rPr lang="lt-LT" smtClean="0"/>
              <a:t>2024-06-13</a:t>
            </a:fld>
            <a:endParaRPr lang="lt-LT"/>
          </a:p>
        </p:txBody>
      </p:sp>
      <p:sp>
        <p:nvSpPr>
          <p:cNvPr id="5" name="Footer Placeholder 4">
            <a:extLst>
              <a:ext uri="{FF2B5EF4-FFF2-40B4-BE49-F238E27FC236}">
                <a16:creationId xmlns:a16="http://schemas.microsoft.com/office/drawing/2014/main" id="{2747CB58-DEE5-1863-1E1A-A4DA6BC232EB}"/>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lang="lt-LT"/>
          </a:p>
        </p:txBody>
      </p:sp>
      <p:sp>
        <p:nvSpPr>
          <p:cNvPr id="6" name="Slide Number Placeholder 5">
            <a:extLst>
              <a:ext uri="{FF2B5EF4-FFF2-40B4-BE49-F238E27FC236}">
                <a16:creationId xmlns:a16="http://schemas.microsoft.com/office/drawing/2014/main" id="{2AE870EB-DFB2-DED0-B255-2393040C5DE5}"/>
              </a:ext>
            </a:extLst>
          </p:cNvPr>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E0AAC21A-02C1-41E4-95B4-24216819AD0B}" type="slidenum">
              <a:rPr lang="lt-LT" smtClean="0"/>
              <a:t>‹#›</a:t>
            </a:fld>
            <a:endParaRPr lang="lt-LT"/>
          </a:p>
        </p:txBody>
      </p:sp>
    </p:spTree>
    <p:extLst>
      <p:ext uri="{BB962C8B-B14F-4D97-AF65-F5344CB8AC3E}">
        <p14:creationId xmlns:p14="http://schemas.microsoft.com/office/powerpoint/2010/main" val="1165833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20759" rtl="0" eaLnBrk="1" latinLnBrk="0" hangingPunct="1">
        <a:lnSpc>
          <a:spcPct val="90000"/>
        </a:lnSpc>
        <a:spcBef>
          <a:spcPct val="0"/>
        </a:spcBef>
        <a:buNone/>
        <a:defRPr sz="6355" kern="1200">
          <a:solidFill>
            <a:schemeClr val="tx1"/>
          </a:solidFill>
          <a:latin typeface="+mj-lt"/>
          <a:ea typeface="+mj-ea"/>
          <a:cs typeface="+mj-cs"/>
        </a:defRPr>
      </a:lvl1pPr>
    </p:titleStyle>
    <p:bodyStyle>
      <a:lvl1pPr marL="330190" indent="-330190" algn="l" defTabSz="1320759"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p:bodyStyle>
    <p:otherStyle>
      <a:defPPr>
        <a:defRPr lang="lt-LT"/>
      </a:defPPr>
      <a:lvl1pPr marL="0" algn="l" defTabSz="1320759" rtl="0" eaLnBrk="1" latinLnBrk="0" hangingPunct="1">
        <a:defRPr sz="2600" kern="1200">
          <a:solidFill>
            <a:schemeClr val="tx1"/>
          </a:solidFill>
          <a:latin typeface="+mn-lt"/>
          <a:ea typeface="+mn-ea"/>
          <a:cs typeface="+mn-cs"/>
        </a:defRPr>
      </a:lvl1pPr>
      <a:lvl2pPr marL="660380" algn="l" defTabSz="1320759" rtl="0" eaLnBrk="1" latinLnBrk="0" hangingPunct="1">
        <a:defRPr sz="2600" kern="1200">
          <a:solidFill>
            <a:schemeClr val="tx1"/>
          </a:solidFill>
          <a:latin typeface="+mn-lt"/>
          <a:ea typeface="+mn-ea"/>
          <a:cs typeface="+mn-cs"/>
        </a:defRPr>
      </a:lvl2pPr>
      <a:lvl3pPr marL="1320759" algn="l" defTabSz="1320759" rtl="0" eaLnBrk="1" latinLnBrk="0" hangingPunct="1">
        <a:defRPr sz="2600" kern="1200">
          <a:solidFill>
            <a:schemeClr val="tx1"/>
          </a:solidFill>
          <a:latin typeface="+mn-lt"/>
          <a:ea typeface="+mn-ea"/>
          <a:cs typeface="+mn-cs"/>
        </a:defRPr>
      </a:lvl3pPr>
      <a:lvl4pPr marL="1981139" algn="l" defTabSz="1320759" rtl="0" eaLnBrk="1" latinLnBrk="0" hangingPunct="1">
        <a:defRPr sz="2600" kern="1200">
          <a:solidFill>
            <a:schemeClr val="tx1"/>
          </a:solidFill>
          <a:latin typeface="+mn-lt"/>
          <a:ea typeface="+mn-ea"/>
          <a:cs typeface="+mn-cs"/>
        </a:defRPr>
      </a:lvl4pPr>
      <a:lvl5pPr marL="2641519" algn="l" defTabSz="1320759" rtl="0" eaLnBrk="1" latinLnBrk="0" hangingPunct="1">
        <a:defRPr sz="2600" kern="1200">
          <a:solidFill>
            <a:schemeClr val="tx1"/>
          </a:solidFill>
          <a:latin typeface="+mn-lt"/>
          <a:ea typeface="+mn-ea"/>
          <a:cs typeface="+mn-cs"/>
        </a:defRPr>
      </a:lvl5pPr>
      <a:lvl6pPr marL="3301898" algn="l" defTabSz="1320759" rtl="0" eaLnBrk="1" latinLnBrk="0" hangingPunct="1">
        <a:defRPr sz="2600" kern="1200">
          <a:solidFill>
            <a:schemeClr val="tx1"/>
          </a:solidFill>
          <a:latin typeface="+mn-lt"/>
          <a:ea typeface="+mn-ea"/>
          <a:cs typeface="+mn-cs"/>
        </a:defRPr>
      </a:lvl6pPr>
      <a:lvl7pPr marL="3962278" algn="l" defTabSz="1320759" rtl="0" eaLnBrk="1" latinLnBrk="0" hangingPunct="1">
        <a:defRPr sz="2600" kern="1200">
          <a:solidFill>
            <a:schemeClr val="tx1"/>
          </a:solidFill>
          <a:latin typeface="+mn-lt"/>
          <a:ea typeface="+mn-ea"/>
          <a:cs typeface="+mn-cs"/>
        </a:defRPr>
      </a:lvl7pPr>
      <a:lvl8pPr marL="4622658" algn="l" defTabSz="1320759" rtl="0" eaLnBrk="1" latinLnBrk="0" hangingPunct="1">
        <a:defRPr sz="2600" kern="1200">
          <a:solidFill>
            <a:schemeClr val="tx1"/>
          </a:solidFill>
          <a:latin typeface="+mn-lt"/>
          <a:ea typeface="+mn-ea"/>
          <a:cs typeface="+mn-cs"/>
        </a:defRPr>
      </a:lvl8pPr>
      <a:lvl9pPr marL="5283037" algn="l" defTabSz="1320759"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Graphic 64">
            <a:extLst>
              <a:ext uri="{FF2B5EF4-FFF2-40B4-BE49-F238E27FC236}">
                <a16:creationId xmlns:a16="http://schemas.microsoft.com/office/drawing/2014/main" id="{6C087E7C-97E8-49F3-7646-2FCD86F9B2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8978278"/>
            <a:ext cx="8000999" cy="1864198"/>
          </a:xfrm>
          <a:prstGeom prst="rect">
            <a:avLst/>
          </a:prstGeom>
        </p:spPr>
      </p:pic>
      <p:pic>
        <p:nvPicPr>
          <p:cNvPr id="10" name="Picture 9" descr="A picture containing grass, sky, outdoor, field&#10;&#10;Description automatically generated">
            <a:extLst>
              <a:ext uri="{FF2B5EF4-FFF2-40B4-BE49-F238E27FC236}">
                <a16:creationId xmlns:a16="http://schemas.microsoft.com/office/drawing/2014/main" id="{F3C933C6-DB49-56B1-29D7-86126F83540B}"/>
              </a:ext>
            </a:extLst>
          </p:cNvPr>
          <p:cNvPicPr>
            <a:picLocks noChangeAspect="1"/>
          </p:cNvPicPr>
          <p:nvPr/>
        </p:nvPicPr>
        <p:blipFill rotWithShape="1">
          <a:blip r:embed="rId4">
            <a:extLst>
              <a:ext uri="{28A0092B-C50C-407E-A947-70E740481C1C}">
                <a14:useLocalDpi xmlns:a14="http://schemas.microsoft.com/office/drawing/2010/main" val="0"/>
              </a:ext>
            </a:extLst>
          </a:blip>
          <a:srcRect t="29071" b="38358"/>
          <a:stretch/>
        </p:blipFill>
        <p:spPr>
          <a:xfrm>
            <a:off x="0" y="0"/>
            <a:ext cx="6858000" cy="1490746"/>
          </a:xfrm>
          <a:prstGeom prst="rect">
            <a:avLst/>
          </a:prstGeom>
        </p:spPr>
      </p:pic>
      <p:pic>
        <p:nvPicPr>
          <p:cNvPr id="8" name="Graphic 7">
            <a:extLst>
              <a:ext uri="{FF2B5EF4-FFF2-40B4-BE49-F238E27FC236}">
                <a16:creationId xmlns:a16="http://schemas.microsoft.com/office/drawing/2014/main" id="{24A9075F-8C9D-A0D4-344F-0CC09B28C0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0"/>
            <a:ext cx="6858000" cy="1490746"/>
          </a:xfrm>
          <a:prstGeom prst="rect">
            <a:avLst/>
          </a:prstGeom>
        </p:spPr>
      </p:pic>
      <p:pic>
        <p:nvPicPr>
          <p:cNvPr id="12" name="Graphic 11">
            <a:extLst>
              <a:ext uri="{FF2B5EF4-FFF2-40B4-BE49-F238E27FC236}">
                <a16:creationId xmlns:a16="http://schemas.microsoft.com/office/drawing/2014/main" id="{BEAB200D-419C-D3E6-4C69-8CF2DB908A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37552" y="424389"/>
            <a:ext cx="1534277" cy="556794"/>
          </a:xfrm>
          <a:prstGeom prst="rect">
            <a:avLst/>
          </a:prstGeom>
        </p:spPr>
      </p:pic>
      <p:sp>
        <p:nvSpPr>
          <p:cNvPr id="13" name="TextBox 12">
            <a:extLst>
              <a:ext uri="{FF2B5EF4-FFF2-40B4-BE49-F238E27FC236}">
                <a16:creationId xmlns:a16="http://schemas.microsoft.com/office/drawing/2014/main" id="{96952C56-4F01-E943-5338-58B71085893D}"/>
              </a:ext>
            </a:extLst>
          </p:cNvPr>
          <p:cNvSpPr txBox="1"/>
          <p:nvPr/>
        </p:nvSpPr>
        <p:spPr>
          <a:xfrm>
            <a:off x="287868" y="519518"/>
            <a:ext cx="2703007" cy="461665"/>
          </a:xfrm>
          <a:prstGeom prst="rect">
            <a:avLst/>
          </a:prstGeom>
          <a:noFill/>
        </p:spPr>
        <p:txBody>
          <a:bodyPr wrap="square" rtlCol="0">
            <a:spAutoFit/>
          </a:bodyPr>
          <a:lstStyle/>
          <a:p>
            <a:r>
              <a:rPr lang="lt-LT" sz="2400">
                <a:solidFill>
                  <a:schemeClr val="bg1"/>
                </a:solidFill>
                <a:latin typeface="Myriad Pro Light" panose="020B0403030403020204" pitchFamily="34" charset="0"/>
              </a:rPr>
              <a:t>DARBO SKELBIMAS</a:t>
            </a:r>
            <a:endParaRPr lang="lt-LT" sz="2400" dirty="0">
              <a:solidFill>
                <a:schemeClr val="bg1"/>
              </a:solidFill>
              <a:latin typeface="Myriad Pro Light" panose="020B0403030403020204" pitchFamily="34" charset="0"/>
            </a:endParaRPr>
          </a:p>
        </p:txBody>
      </p:sp>
      <p:sp>
        <p:nvSpPr>
          <p:cNvPr id="18" name="TextBox 17">
            <a:extLst>
              <a:ext uri="{FF2B5EF4-FFF2-40B4-BE49-F238E27FC236}">
                <a16:creationId xmlns:a16="http://schemas.microsoft.com/office/drawing/2014/main" id="{2AE6690F-CE7E-F941-C76C-9083D752D7F1}"/>
              </a:ext>
            </a:extLst>
          </p:cNvPr>
          <p:cNvSpPr txBox="1"/>
          <p:nvPr/>
        </p:nvSpPr>
        <p:spPr>
          <a:xfrm>
            <a:off x="267562" y="1598389"/>
            <a:ext cx="6425104" cy="738664"/>
          </a:xfrm>
          <a:prstGeom prst="rect">
            <a:avLst/>
          </a:prstGeom>
          <a:noFill/>
        </p:spPr>
        <p:txBody>
          <a:bodyPr wrap="square" rtlCol="0">
            <a:spAutoFit/>
          </a:bodyPr>
          <a:lstStyle/>
          <a:p>
            <a:r>
              <a:rPr lang="lt-LT" sz="1400" dirty="0">
                <a:solidFill>
                  <a:schemeClr val="accent6">
                    <a:lumMod val="50000"/>
                  </a:schemeClr>
                </a:solidFill>
                <a:latin typeface="Myriad Pro" panose="020B0503030403020204" pitchFamily="34" charset="0"/>
              </a:rPr>
              <a:t>Kviečiame Tave </a:t>
            </a:r>
            <a:r>
              <a:rPr lang="en-US" sz="1400" dirty="0">
                <a:solidFill>
                  <a:schemeClr val="accent6">
                    <a:lumMod val="50000"/>
                  </a:schemeClr>
                </a:solidFill>
                <a:latin typeface="Myriad Pro" panose="020B0503030403020204" pitchFamily="34" charset="0"/>
              </a:rPr>
              <a:t>u</a:t>
            </a:r>
            <a:r>
              <a:rPr lang="lt-LT" sz="1400" dirty="0">
                <a:solidFill>
                  <a:schemeClr val="accent6">
                    <a:lumMod val="50000"/>
                  </a:schemeClr>
                </a:solidFill>
                <a:latin typeface="Myriad Pro" panose="020B0503030403020204" pitchFamily="34" charset="0"/>
              </a:rPr>
              <a:t>žimti </a:t>
            </a:r>
            <a:r>
              <a:rPr lang="lt-LT" sz="1400" b="1" dirty="0">
                <a:solidFill>
                  <a:schemeClr val="accent6">
                    <a:lumMod val="50000"/>
                  </a:schemeClr>
                </a:solidFill>
                <a:latin typeface="Myriad Pro" panose="020B0503030403020204" pitchFamily="34" charset="0"/>
              </a:rPr>
              <a:t>LOGISTIKOS TECHNIKO </a:t>
            </a:r>
            <a:r>
              <a:rPr lang="lt-LT" sz="1400" dirty="0">
                <a:solidFill>
                  <a:schemeClr val="accent6">
                    <a:lumMod val="50000"/>
                  </a:schemeClr>
                </a:solidFill>
                <a:latin typeface="Myriad Pro" panose="020B0503030403020204" pitchFamily="34" charset="0"/>
              </a:rPr>
              <a:t>poziciją  ir prisijungti prie iniciatyvios, pažangiai mąstančios, mokančios bendradarbiauti ir nebijančios iššūkių DOJUS komandos!</a:t>
            </a:r>
          </a:p>
        </p:txBody>
      </p:sp>
      <p:sp>
        <p:nvSpPr>
          <p:cNvPr id="24" name="TextBox 23">
            <a:extLst>
              <a:ext uri="{FF2B5EF4-FFF2-40B4-BE49-F238E27FC236}">
                <a16:creationId xmlns:a16="http://schemas.microsoft.com/office/drawing/2014/main" id="{5EDDD6B2-DD92-9A6A-F43A-0F2E7CCF8F89}"/>
              </a:ext>
            </a:extLst>
          </p:cNvPr>
          <p:cNvSpPr txBox="1"/>
          <p:nvPr/>
        </p:nvSpPr>
        <p:spPr>
          <a:xfrm>
            <a:off x="251434" y="2307823"/>
            <a:ext cx="6431152" cy="577081"/>
          </a:xfrm>
          <a:prstGeom prst="rect">
            <a:avLst/>
          </a:prstGeom>
        </p:spPr>
        <p:txBody>
          <a:bodyPr wrap="square" rtlCol="0">
            <a:spAutoFit/>
          </a:bodyPr>
          <a:lstStyle/>
          <a:p>
            <a:r>
              <a:rPr lang="lt-LT" sz="1050" dirty="0">
                <a:latin typeface="Myriad Pro Light" panose="020B0403030403020204" pitchFamily="34" charset="0"/>
              </a:rPr>
              <a:t>UAB „DOJUS agro" yra didžiausia vakarietiškos žemės ūkio technikos tiekėja Lietuvoje bei rinkos lyderė daugelyje pagrindinių mašinų kategorijų, jau virš 30 metų prisidedanti prie ateities žemės ūkio kūrimo. Dirbame su pasaulyje pripažintais prekės ženklais, tokiais kaip „John Deere", „Kuhn", „Komatsu" ir kiti.</a:t>
            </a:r>
          </a:p>
        </p:txBody>
      </p:sp>
      <p:sp>
        <p:nvSpPr>
          <p:cNvPr id="27" name="TextBox 26">
            <a:extLst>
              <a:ext uri="{FF2B5EF4-FFF2-40B4-BE49-F238E27FC236}">
                <a16:creationId xmlns:a16="http://schemas.microsoft.com/office/drawing/2014/main" id="{D1460C5C-F130-D3C8-CF97-E7F25435BD98}"/>
              </a:ext>
            </a:extLst>
          </p:cNvPr>
          <p:cNvSpPr txBox="1"/>
          <p:nvPr/>
        </p:nvSpPr>
        <p:spPr>
          <a:xfrm>
            <a:off x="287868" y="3995099"/>
            <a:ext cx="1525418" cy="276999"/>
          </a:xfrm>
          <a:prstGeom prst="rect">
            <a:avLst/>
          </a:prstGeom>
        </p:spPr>
        <p:txBody>
          <a:bodyPr wrap="none" rtlCol="0">
            <a:spAutoFit/>
          </a:bodyPr>
          <a:lstStyle/>
          <a:p>
            <a:r>
              <a:rPr lang="lt-LT" sz="1200" b="1" dirty="0">
                <a:solidFill>
                  <a:srgbClr val="DAA64D"/>
                </a:solidFill>
                <a:latin typeface="Myriad Pro" panose="020B0503030403020204" pitchFamily="34" charset="0"/>
              </a:rPr>
              <a:t>KITA INFORMACIJA:</a:t>
            </a:r>
          </a:p>
        </p:txBody>
      </p:sp>
      <p:sp>
        <p:nvSpPr>
          <p:cNvPr id="28" name="TextBox 27">
            <a:extLst>
              <a:ext uri="{FF2B5EF4-FFF2-40B4-BE49-F238E27FC236}">
                <a16:creationId xmlns:a16="http://schemas.microsoft.com/office/drawing/2014/main" id="{155AC91C-6F80-9336-43F2-55E445643DB8}"/>
              </a:ext>
            </a:extLst>
          </p:cNvPr>
          <p:cNvSpPr txBox="1"/>
          <p:nvPr/>
        </p:nvSpPr>
        <p:spPr>
          <a:xfrm>
            <a:off x="2090625" y="4405215"/>
            <a:ext cx="4626697" cy="600164"/>
          </a:xfrm>
          <a:prstGeom prst="rect">
            <a:avLst/>
          </a:prstGeom>
        </p:spPr>
        <p:txBody>
          <a:bodyPr wrap="square" rtlCol="0">
            <a:spAutoFit/>
          </a:bodyPr>
          <a:lstStyle/>
          <a:p>
            <a:r>
              <a:rPr lang="lt-LT" sz="1100" dirty="0">
                <a:latin typeface="Myriad Pro Light" panose="020B0403030403020204" pitchFamily="34" charset="0"/>
              </a:rPr>
              <a:t>1645-1960 Eur neatskaičius mokesčių, netaikant NPD ir neįvertinant pensijų kaupimo.  </a:t>
            </a:r>
            <a:r>
              <a:rPr lang="lt-LT" sz="1100" b="1" dirty="0">
                <a:latin typeface="Myriad Pro Light" panose="020B0403030403020204" pitchFamily="34" charset="0"/>
              </a:rPr>
              <a:t>Kintama dalis mokama pagal įmonėje patvirtintą </a:t>
            </a:r>
            <a:r>
              <a:rPr lang="lt-LT" sz="1100" b="1" dirty="0" err="1">
                <a:latin typeface="Myriad Pro Light" panose="020B0403030403020204" pitchFamily="34" charset="0"/>
              </a:rPr>
              <a:t>bonusavimo</a:t>
            </a:r>
            <a:r>
              <a:rPr lang="lt-LT" sz="1100" b="1" dirty="0">
                <a:latin typeface="Myriad Pro Light" panose="020B0403030403020204" pitchFamily="34" charset="0"/>
              </a:rPr>
              <a:t> skaičiuoklę</a:t>
            </a:r>
            <a:r>
              <a:rPr lang="ru-RU" sz="1100" b="1" dirty="0">
                <a:latin typeface="Myriad Pro Light" panose="020B0403030403020204" pitchFamily="34" charset="0"/>
              </a:rPr>
              <a:t>.</a:t>
            </a:r>
            <a:r>
              <a:rPr lang="lt-LT" sz="1100" b="1" dirty="0">
                <a:latin typeface="Myriad Pro Light" panose="020B0403030403020204" pitchFamily="34" charset="0"/>
              </a:rPr>
              <a:t> </a:t>
            </a:r>
          </a:p>
        </p:txBody>
      </p:sp>
      <p:cxnSp>
        <p:nvCxnSpPr>
          <p:cNvPr id="29" name="Straight Connector 28">
            <a:extLst>
              <a:ext uri="{FF2B5EF4-FFF2-40B4-BE49-F238E27FC236}">
                <a16:creationId xmlns:a16="http://schemas.microsoft.com/office/drawing/2014/main" id="{DC617F5A-5B95-AEE4-3C11-20B4CEFBDFED}"/>
              </a:ext>
            </a:extLst>
          </p:cNvPr>
          <p:cNvCxnSpPr>
            <a:cxnSpLocks/>
          </p:cNvCxnSpPr>
          <p:nvPr/>
        </p:nvCxnSpPr>
        <p:spPr>
          <a:xfrm>
            <a:off x="1945279" y="4395378"/>
            <a:ext cx="0" cy="2151925"/>
          </a:xfrm>
          <a:prstGeom prst="line">
            <a:avLst/>
          </a:prstGeom>
          <a:ln w="12700">
            <a:solidFill>
              <a:srgbClr val="00583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FF1D0CE-CE78-2A59-A988-D437D6E0C0B8}"/>
              </a:ext>
            </a:extLst>
          </p:cNvPr>
          <p:cNvSpPr txBox="1"/>
          <p:nvPr/>
        </p:nvSpPr>
        <p:spPr>
          <a:xfrm>
            <a:off x="287867" y="4396460"/>
            <a:ext cx="1131125" cy="430887"/>
          </a:xfrm>
          <a:prstGeom prst="rect">
            <a:avLst/>
          </a:prstGeom>
        </p:spPr>
        <p:txBody>
          <a:bodyPr wrap="square" rtlCol="0">
            <a:spAutoFit/>
          </a:bodyPr>
          <a:lstStyle/>
          <a:p>
            <a:r>
              <a:rPr lang="lt-LT" sz="1100" b="1" dirty="0">
                <a:solidFill>
                  <a:srgbClr val="005831"/>
                </a:solidFill>
                <a:latin typeface="Myriad Pro" panose="020B0503030403020204" pitchFamily="34" charset="0"/>
              </a:rPr>
              <a:t>Darbo </a:t>
            </a:r>
          </a:p>
          <a:p>
            <a:r>
              <a:rPr lang="lt-LT" sz="1100" b="1" dirty="0">
                <a:solidFill>
                  <a:srgbClr val="005831"/>
                </a:solidFill>
                <a:latin typeface="Myriad Pro" panose="020B0503030403020204" pitchFamily="34" charset="0"/>
              </a:rPr>
              <a:t>užmokestis:</a:t>
            </a:r>
          </a:p>
        </p:txBody>
      </p:sp>
      <p:grpSp>
        <p:nvGrpSpPr>
          <p:cNvPr id="4" name="Group 3">
            <a:extLst>
              <a:ext uri="{FF2B5EF4-FFF2-40B4-BE49-F238E27FC236}">
                <a16:creationId xmlns:a16="http://schemas.microsoft.com/office/drawing/2014/main" id="{077EBCDA-C6E3-C103-992F-5189377A6924}"/>
              </a:ext>
            </a:extLst>
          </p:cNvPr>
          <p:cNvGrpSpPr/>
          <p:nvPr/>
        </p:nvGrpSpPr>
        <p:grpSpPr>
          <a:xfrm>
            <a:off x="0" y="6967388"/>
            <a:ext cx="6858000" cy="1473353"/>
            <a:chOff x="0" y="7339310"/>
            <a:chExt cx="6858000" cy="1473353"/>
          </a:xfrm>
        </p:grpSpPr>
        <p:pic>
          <p:nvPicPr>
            <p:cNvPr id="22" name="Graphic 21">
              <a:extLst>
                <a:ext uri="{FF2B5EF4-FFF2-40B4-BE49-F238E27FC236}">
                  <a16:creationId xmlns:a16="http://schemas.microsoft.com/office/drawing/2014/main" id="{55EEA5C2-81CF-29EE-6C67-37C48A59EA9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7339310"/>
              <a:ext cx="6858000" cy="1473353"/>
            </a:xfrm>
            <a:prstGeom prst="rect">
              <a:avLst/>
            </a:prstGeom>
          </p:spPr>
        </p:pic>
        <p:pic>
          <p:nvPicPr>
            <p:cNvPr id="39" name="Graphic 38">
              <a:extLst>
                <a:ext uri="{FF2B5EF4-FFF2-40B4-BE49-F238E27FC236}">
                  <a16:creationId xmlns:a16="http://schemas.microsoft.com/office/drawing/2014/main" id="{92062E4D-AB9D-792B-B31E-00A2BDB5C3F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49486" y="7588161"/>
              <a:ext cx="338870" cy="379534"/>
            </a:xfrm>
            <a:prstGeom prst="rect">
              <a:avLst/>
            </a:prstGeom>
          </p:spPr>
        </p:pic>
        <p:pic>
          <p:nvPicPr>
            <p:cNvPr id="41" name="Graphic 40">
              <a:extLst>
                <a:ext uri="{FF2B5EF4-FFF2-40B4-BE49-F238E27FC236}">
                  <a16:creationId xmlns:a16="http://schemas.microsoft.com/office/drawing/2014/main" id="{967225BC-4AF2-9E48-E1D3-BA93C39EACC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246577" y="7558337"/>
              <a:ext cx="420199" cy="420199"/>
            </a:xfrm>
            <a:prstGeom prst="rect">
              <a:avLst/>
            </a:prstGeom>
          </p:spPr>
        </p:pic>
        <p:pic>
          <p:nvPicPr>
            <p:cNvPr id="45" name="Graphic 44">
              <a:extLst>
                <a:ext uri="{FF2B5EF4-FFF2-40B4-BE49-F238E27FC236}">
                  <a16:creationId xmlns:a16="http://schemas.microsoft.com/office/drawing/2014/main" id="{1CD11D08-962A-3475-E1A2-E550FEB8ED0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598895" y="7571891"/>
              <a:ext cx="325315" cy="393089"/>
            </a:xfrm>
            <a:prstGeom prst="rect">
              <a:avLst/>
            </a:prstGeom>
          </p:spPr>
        </p:pic>
        <p:sp>
          <p:nvSpPr>
            <p:cNvPr id="52" name="TextBox 51">
              <a:extLst>
                <a:ext uri="{FF2B5EF4-FFF2-40B4-BE49-F238E27FC236}">
                  <a16:creationId xmlns:a16="http://schemas.microsoft.com/office/drawing/2014/main" id="{A7C78A62-2B22-E728-C70C-5127F45FB3E7}"/>
                </a:ext>
              </a:extLst>
            </p:cNvPr>
            <p:cNvSpPr txBox="1"/>
            <p:nvPr/>
          </p:nvSpPr>
          <p:spPr>
            <a:xfrm>
              <a:off x="780333" y="8056653"/>
              <a:ext cx="859038" cy="646331"/>
            </a:xfrm>
            <a:prstGeom prst="rect">
              <a:avLst/>
            </a:prstGeom>
          </p:spPr>
          <p:txBody>
            <a:bodyPr wrap="square" rtlCol="0">
              <a:spAutoFit/>
            </a:bodyPr>
            <a:lstStyle/>
            <a:p>
              <a:r>
                <a:rPr lang="lt-LT" sz="900" dirty="0">
                  <a:latin typeface="Myriad Pro Light" panose="020B0403030403020204" pitchFamily="34" charset="0"/>
                </a:rPr>
                <a:t>Mokymai ir </a:t>
              </a:r>
            </a:p>
            <a:p>
              <a:r>
                <a:rPr lang="lt-LT" sz="900" dirty="0">
                  <a:latin typeface="Myriad Pro Light" panose="020B0403030403020204" pitchFamily="34" charset="0"/>
                </a:rPr>
                <a:t>profesinės</a:t>
              </a:r>
            </a:p>
            <a:p>
              <a:r>
                <a:rPr lang="lt-LT" sz="900" dirty="0">
                  <a:latin typeface="Myriad Pro Light" panose="020B0403030403020204" pitchFamily="34" charset="0"/>
                </a:rPr>
                <a:t>kvalifikacijos</a:t>
              </a:r>
            </a:p>
            <a:p>
              <a:r>
                <a:rPr lang="lt-LT" sz="900" dirty="0">
                  <a:latin typeface="Myriad Pro Light" panose="020B0403030403020204" pitchFamily="34" charset="0"/>
                </a:rPr>
                <a:t>kėlimas</a:t>
              </a:r>
            </a:p>
          </p:txBody>
        </p:sp>
        <p:sp>
          <p:nvSpPr>
            <p:cNvPr id="53" name="TextBox 52">
              <a:extLst>
                <a:ext uri="{FF2B5EF4-FFF2-40B4-BE49-F238E27FC236}">
                  <a16:creationId xmlns:a16="http://schemas.microsoft.com/office/drawing/2014/main" id="{82E760FA-6EE4-AFE4-FA24-7605941B48AD}"/>
                </a:ext>
              </a:extLst>
            </p:cNvPr>
            <p:cNvSpPr txBox="1"/>
            <p:nvPr/>
          </p:nvSpPr>
          <p:spPr>
            <a:xfrm>
              <a:off x="3119041" y="8087266"/>
              <a:ext cx="997603" cy="646331"/>
            </a:xfrm>
            <a:prstGeom prst="rect">
              <a:avLst/>
            </a:prstGeom>
          </p:spPr>
          <p:txBody>
            <a:bodyPr wrap="square" rtlCol="0">
              <a:spAutoFit/>
            </a:bodyPr>
            <a:lstStyle/>
            <a:p>
              <a:r>
                <a:rPr lang="lt-LT" sz="900" dirty="0" err="1">
                  <a:latin typeface="Myriad Pro Light" panose="020B0403030403020204" pitchFamily="34" charset="0"/>
                </a:rPr>
                <a:t>Soc</a:t>
              </a:r>
              <a:r>
                <a:rPr lang="lt-LT" sz="900" dirty="0">
                  <a:latin typeface="Myriad Pro Light" panose="020B0403030403020204" pitchFamily="34" charset="0"/>
                </a:rPr>
                <a:t>. išmokos </a:t>
              </a:r>
            </a:p>
            <a:p>
              <a:r>
                <a:rPr lang="lt-LT" sz="900" dirty="0">
                  <a:latin typeface="Myriad Pro Light" panose="020B0403030403020204" pitchFamily="34" charset="0"/>
                </a:rPr>
                <a:t>asmeninių</a:t>
              </a:r>
            </a:p>
            <a:p>
              <a:r>
                <a:rPr lang="lt-LT" sz="900" dirty="0">
                  <a:latin typeface="Myriad Pro Light" panose="020B0403030403020204" pitchFamily="34" charset="0"/>
                </a:rPr>
                <a:t>gyvenimo įvykių </a:t>
              </a:r>
            </a:p>
            <a:p>
              <a:r>
                <a:rPr lang="lt-LT" sz="900" dirty="0">
                  <a:latin typeface="Myriad Pro Light" panose="020B0403030403020204" pitchFamily="34" charset="0"/>
                </a:rPr>
                <a:t>atvejais</a:t>
              </a:r>
            </a:p>
          </p:txBody>
        </p:sp>
        <p:sp>
          <p:nvSpPr>
            <p:cNvPr id="55" name="TextBox 54">
              <a:extLst>
                <a:ext uri="{FF2B5EF4-FFF2-40B4-BE49-F238E27FC236}">
                  <a16:creationId xmlns:a16="http://schemas.microsoft.com/office/drawing/2014/main" id="{E94C352E-28C1-5991-E0CC-097AF8BDC771}"/>
                </a:ext>
              </a:extLst>
            </p:cNvPr>
            <p:cNvSpPr txBox="1"/>
            <p:nvPr/>
          </p:nvSpPr>
          <p:spPr>
            <a:xfrm>
              <a:off x="5314213" y="8120661"/>
              <a:ext cx="980954" cy="507831"/>
            </a:xfrm>
            <a:prstGeom prst="rect">
              <a:avLst/>
            </a:prstGeom>
          </p:spPr>
          <p:txBody>
            <a:bodyPr wrap="square" rtlCol="0">
              <a:spAutoFit/>
            </a:bodyPr>
            <a:lstStyle/>
            <a:p>
              <a:r>
                <a:rPr lang="lt-LT" sz="900" dirty="0">
                  <a:latin typeface="Myriad Pro Light" panose="020B0403030403020204" pitchFamily="34" charset="0"/>
                </a:rPr>
                <a:t>Draudimas nuo </a:t>
              </a:r>
            </a:p>
            <a:p>
              <a:r>
                <a:rPr lang="lt-LT" sz="900" dirty="0">
                  <a:latin typeface="Myriad Pro Light" panose="020B0403030403020204" pitchFamily="34" charset="0"/>
                </a:rPr>
                <a:t>nelaimingų</a:t>
              </a:r>
            </a:p>
            <a:p>
              <a:r>
                <a:rPr lang="lt-LT" sz="900" dirty="0">
                  <a:latin typeface="Myriad Pro Light" panose="020B0403030403020204" pitchFamily="34" charset="0"/>
                </a:rPr>
                <a:t>atsitikimų 24/7 </a:t>
              </a:r>
            </a:p>
          </p:txBody>
        </p:sp>
        <p:cxnSp>
          <p:nvCxnSpPr>
            <p:cNvPr id="60" name="Straight Connector 59">
              <a:extLst>
                <a:ext uri="{FF2B5EF4-FFF2-40B4-BE49-F238E27FC236}">
                  <a16:creationId xmlns:a16="http://schemas.microsoft.com/office/drawing/2014/main" id="{98D6D453-5BF0-4894-D8AA-5D41FEC49F98}"/>
                </a:ext>
              </a:extLst>
            </p:cNvPr>
            <p:cNvCxnSpPr>
              <a:cxnSpLocks/>
            </p:cNvCxnSpPr>
            <p:nvPr/>
          </p:nvCxnSpPr>
          <p:spPr>
            <a:xfrm>
              <a:off x="4632835" y="7520401"/>
              <a:ext cx="0" cy="1133729"/>
            </a:xfrm>
            <a:prstGeom prst="line">
              <a:avLst/>
            </a:prstGeom>
            <a:ln w="12700">
              <a:solidFill>
                <a:srgbClr val="005831"/>
              </a:solidFill>
            </a:ln>
          </p:spPr>
          <p:style>
            <a:lnRef idx="1">
              <a:schemeClr val="accent1"/>
            </a:lnRef>
            <a:fillRef idx="0">
              <a:schemeClr val="accent1"/>
            </a:fillRef>
            <a:effectRef idx="0">
              <a:schemeClr val="accent1"/>
            </a:effectRef>
            <a:fontRef idx="minor">
              <a:schemeClr val="tx1"/>
            </a:fontRef>
          </p:style>
        </p:cxnSp>
      </p:grpSp>
      <p:sp>
        <p:nvSpPr>
          <p:cNvPr id="62" name="TextBox 61">
            <a:extLst>
              <a:ext uri="{FF2B5EF4-FFF2-40B4-BE49-F238E27FC236}">
                <a16:creationId xmlns:a16="http://schemas.microsoft.com/office/drawing/2014/main" id="{4583C99E-1A09-229D-9C6A-837697419C4B}"/>
              </a:ext>
            </a:extLst>
          </p:cNvPr>
          <p:cNvSpPr txBox="1"/>
          <p:nvPr/>
        </p:nvSpPr>
        <p:spPr>
          <a:xfrm>
            <a:off x="2312614" y="8774639"/>
            <a:ext cx="2023952" cy="369332"/>
          </a:xfrm>
          <a:prstGeom prst="rect">
            <a:avLst/>
          </a:prstGeom>
        </p:spPr>
        <p:txBody>
          <a:bodyPr wrap="none" rtlCol="0">
            <a:spAutoFit/>
          </a:bodyPr>
          <a:lstStyle/>
          <a:p>
            <a:r>
              <a:rPr lang="lt-LT" b="1" dirty="0">
                <a:solidFill>
                  <a:srgbClr val="005831"/>
                </a:solidFill>
                <a:latin typeface="Myriad Pro" panose="020B0503030403020204" pitchFamily="34" charset="0"/>
              </a:rPr>
              <a:t>LAUKIAME TAVĘS!</a:t>
            </a:r>
          </a:p>
        </p:txBody>
      </p:sp>
      <p:sp>
        <p:nvSpPr>
          <p:cNvPr id="44" name="TextBox 43">
            <a:extLst>
              <a:ext uri="{FF2B5EF4-FFF2-40B4-BE49-F238E27FC236}">
                <a16:creationId xmlns:a16="http://schemas.microsoft.com/office/drawing/2014/main" id="{1168426B-80EA-6806-AEF9-8A095B84C12E}"/>
              </a:ext>
            </a:extLst>
          </p:cNvPr>
          <p:cNvSpPr txBox="1"/>
          <p:nvPr/>
        </p:nvSpPr>
        <p:spPr>
          <a:xfrm>
            <a:off x="304586" y="4879164"/>
            <a:ext cx="829073" cy="261610"/>
          </a:xfrm>
          <a:prstGeom prst="rect">
            <a:avLst/>
          </a:prstGeom>
        </p:spPr>
        <p:txBody>
          <a:bodyPr wrap="none" rtlCol="0">
            <a:spAutoFit/>
          </a:bodyPr>
          <a:lstStyle/>
          <a:p>
            <a:r>
              <a:rPr lang="lt-LT" sz="1100" b="1" dirty="0">
                <a:solidFill>
                  <a:srgbClr val="005831"/>
                </a:solidFill>
                <a:latin typeface="Myriad Pro" panose="020B0503030403020204" pitchFamily="34" charset="0"/>
              </a:rPr>
              <a:t>Padalinys:</a:t>
            </a:r>
          </a:p>
        </p:txBody>
      </p:sp>
      <p:sp>
        <p:nvSpPr>
          <p:cNvPr id="46" name="TextBox 45">
            <a:extLst>
              <a:ext uri="{FF2B5EF4-FFF2-40B4-BE49-F238E27FC236}">
                <a16:creationId xmlns:a16="http://schemas.microsoft.com/office/drawing/2014/main" id="{E4DECF85-1ACF-1658-D901-7D2B0C98DA93}"/>
              </a:ext>
            </a:extLst>
          </p:cNvPr>
          <p:cNvSpPr txBox="1"/>
          <p:nvPr/>
        </p:nvSpPr>
        <p:spPr>
          <a:xfrm>
            <a:off x="304586" y="5254216"/>
            <a:ext cx="1114408" cy="261610"/>
          </a:xfrm>
          <a:prstGeom prst="rect">
            <a:avLst/>
          </a:prstGeom>
        </p:spPr>
        <p:txBody>
          <a:bodyPr wrap="none" rtlCol="0">
            <a:spAutoFit/>
          </a:bodyPr>
          <a:lstStyle/>
          <a:p>
            <a:r>
              <a:rPr lang="lt-LT" sz="1100" b="1" dirty="0">
                <a:solidFill>
                  <a:srgbClr val="005831"/>
                </a:solidFill>
                <a:latin typeface="Myriad Pro" panose="020B0503030403020204" pitchFamily="34" charset="0"/>
              </a:rPr>
              <a:t>Darbo pradžia:</a:t>
            </a:r>
          </a:p>
        </p:txBody>
      </p:sp>
      <p:sp>
        <p:nvSpPr>
          <p:cNvPr id="57" name="TextBox 56">
            <a:extLst>
              <a:ext uri="{FF2B5EF4-FFF2-40B4-BE49-F238E27FC236}">
                <a16:creationId xmlns:a16="http://schemas.microsoft.com/office/drawing/2014/main" id="{463905BB-F0D9-CCF7-9A95-5CD221D9B3DC}"/>
              </a:ext>
            </a:extLst>
          </p:cNvPr>
          <p:cNvSpPr txBox="1"/>
          <p:nvPr/>
        </p:nvSpPr>
        <p:spPr>
          <a:xfrm>
            <a:off x="311910" y="6116416"/>
            <a:ext cx="1425390" cy="261610"/>
          </a:xfrm>
          <a:prstGeom prst="rect">
            <a:avLst/>
          </a:prstGeom>
        </p:spPr>
        <p:txBody>
          <a:bodyPr wrap="none" rtlCol="0">
            <a:spAutoFit/>
          </a:bodyPr>
          <a:lstStyle/>
          <a:p>
            <a:r>
              <a:rPr lang="lt-LT" sz="1100" b="1" dirty="0">
                <a:solidFill>
                  <a:srgbClr val="005831"/>
                </a:solidFill>
                <a:latin typeface="Myriad Pro" panose="020B0503030403020204" pitchFamily="34" charset="0"/>
              </a:rPr>
              <a:t>Kontaktinis asmuo:</a:t>
            </a:r>
          </a:p>
        </p:txBody>
      </p:sp>
      <p:sp>
        <p:nvSpPr>
          <p:cNvPr id="64" name="TextBox 63">
            <a:extLst>
              <a:ext uri="{FF2B5EF4-FFF2-40B4-BE49-F238E27FC236}">
                <a16:creationId xmlns:a16="http://schemas.microsoft.com/office/drawing/2014/main" id="{3F9B770D-208C-496A-40DB-A41809EF0323}"/>
              </a:ext>
            </a:extLst>
          </p:cNvPr>
          <p:cNvSpPr txBox="1"/>
          <p:nvPr/>
        </p:nvSpPr>
        <p:spPr>
          <a:xfrm>
            <a:off x="2086275" y="4919786"/>
            <a:ext cx="4626697" cy="261610"/>
          </a:xfrm>
          <a:prstGeom prst="rect">
            <a:avLst/>
          </a:prstGeom>
        </p:spPr>
        <p:txBody>
          <a:bodyPr wrap="square" rtlCol="0">
            <a:spAutoFit/>
          </a:bodyPr>
          <a:lstStyle/>
          <a:p>
            <a:r>
              <a:rPr lang="lt-LT" sz="1100">
                <a:latin typeface="Myriad Pro Light" panose="020B0403030403020204" pitchFamily="34" charset="0"/>
              </a:rPr>
              <a:t>Logistikos padalinys</a:t>
            </a:r>
            <a:endParaRPr lang="lt-LT" sz="1100" dirty="0">
              <a:latin typeface="Myriad Pro Light" panose="020B0403030403020204" pitchFamily="34" charset="0"/>
            </a:endParaRPr>
          </a:p>
        </p:txBody>
      </p:sp>
      <p:sp>
        <p:nvSpPr>
          <p:cNvPr id="66" name="TextBox 65">
            <a:extLst>
              <a:ext uri="{FF2B5EF4-FFF2-40B4-BE49-F238E27FC236}">
                <a16:creationId xmlns:a16="http://schemas.microsoft.com/office/drawing/2014/main" id="{484FA85A-1A40-3855-4B05-F344BC1E390C}"/>
              </a:ext>
            </a:extLst>
          </p:cNvPr>
          <p:cNvSpPr txBox="1"/>
          <p:nvPr/>
        </p:nvSpPr>
        <p:spPr>
          <a:xfrm>
            <a:off x="2098974" y="5254216"/>
            <a:ext cx="4626697" cy="261610"/>
          </a:xfrm>
          <a:prstGeom prst="rect">
            <a:avLst/>
          </a:prstGeom>
        </p:spPr>
        <p:txBody>
          <a:bodyPr wrap="square" rtlCol="0">
            <a:spAutoFit/>
          </a:bodyPr>
          <a:lstStyle/>
          <a:p>
            <a:r>
              <a:rPr lang="lt-LT" sz="1100" dirty="0">
                <a:latin typeface="Myriad Pro Light" panose="020B0403030403020204" pitchFamily="34" charset="0"/>
              </a:rPr>
              <a:t>Darbo pradžia: nedelsiant (neterminuota darbo sutartis) </a:t>
            </a:r>
          </a:p>
        </p:txBody>
      </p:sp>
      <p:sp>
        <p:nvSpPr>
          <p:cNvPr id="2" name="TextBox 1">
            <a:extLst>
              <a:ext uri="{FF2B5EF4-FFF2-40B4-BE49-F238E27FC236}">
                <a16:creationId xmlns:a16="http://schemas.microsoft.com/office/drawing/2014/main" id="{E5AEC892-5AA8-381A-344B-E66FCE55FF54}"/>
              </a:ext>
            </a:extLst>
          </p:cNvPr>
          <p:cNvSpPr txBox="1"/>
          <p:nvPr/>
        </p:nvSpPr>
        <p:spPr>
          <a:xfrm>
            <a:off x="2117009" y="6121325"/>
            <a:ext cx="4626697" cy="430887"/>
          </a:xfrm>
          <a:prstGeom prst="rect">
            <a:avLst/>
          </a:prstGeom>
        </p:spPr>
        <p:txBody>
          <a:bodyPr wrap="square" rtlCol="0">
            <a:spAutoFit/>
          </a:bodyPr>
          <a:lstStyle/>
          <a:p>
            <a:r>
              <a:rPr lang="lt-LT" sz="1100" dirty="0">
                <a:latin typeface="Myriad Pro Light" panose="020B0403030403020204" pitchFamily="34" charset="0"/>
              </a:rPr>
              <a:t>Julija Masiliūnienė, tel. +370 620 45 187</a:t>
            </a:r>
          </a:p>
          <a:p>
            <a:r>
              <a:rPr lang="lt-LT" sz="1100" dirty="0">
                <a:latin typeface="Myriad Pro Light" panose="020B0403030403020204" pitchFamily="34" charset="0"/>
              </a:rPr>
              <a:t>el. paštas </a:t>
            </a:r>
            <a:r>
              <a:rPr lang="lt-LT" sz="1100" dirty="0" err="1">
                <a:latin typeface="Myriad Pro Light" panose="020B0403030403020204" pitchFamily="34" charset="0"/>
              </a:rPr>
              <a:t>julija.masiliuniene</a:t>
            </a:r>
            <a:r>
              <a:rPr lang="en-US" sz="1100" dirty="0">
                <a:latin typeface="Myriad Pro Light" panose="020B0403030403020204" pitchFamily="34" charset="0"/>
              </a:rPr>
              <a:t>@dojusgroup.</a:t>
            </a:r>
            <a:r>
              <a:rPr lang="lt-LT" sz="1100" dirty="0" err="1">
                <a:latin typeface="Myriad Pro Light" panose="020B0403030403020204" pitchFamily="34" charset="0"/>
              </a:rPr>
              <a:t>lt</a:t>
            </a:r>
            <a:endParaRPr lang="lt-LT" sz="1100" dirty="0">
              <a:latin typeface="Myriad Pro Light" panose="020B0403030403020204" pitchFamily="34" charset="0"/>
            </a:endParaRPr>
          </a:p>
        </p:txBody>
      </p:sp>
      <p:cxnSp>
        <p:nvCxnSpPr>
          <p:cNvPr id="3" name="Straight Connector 2">
            <a:extLst>
              <a:ext uri="{FF2B5EF4-FFF2-40B4-BE49-F238E27FC236}">
                <a16:creationId xmlns:a16="http://schemas.microsoft.com/office/drawing/2014/main" id="{DC5E7068-0CD8-C46E-79A0-81EAAFCF89B5}"/>
              </a:ext>
            </a:extLst>
          </p:cNvPr>
          <p:cNvCxnSpPr>
            <a:cxnSpLocks/>
          </p:cNvCxnSpPr>
          <p:nvPr/>
        </p:nvCxnSpPr>
        <p:spPr>
          <a:xfrm>
            <a:off x="2473784" y="7122841"/>
            <a:ext cx="0" cy="1133729"/>
          </a:xfrm>
          <a:prstGeom prst="line">
            <a:avLst/>
          </a:prstGeom>
          <a:ln w="12700">
            <a:solidFill>
              <a:srgbClr val="00583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89E74E7-2B50-3871-D641-C39ED1B09441}"/>
              </a:ext>
            </a:extLst>
          </p:cNvPr>
          <p:cNvSpPr txBox="1"/>
          <p:nvPr/>
        </p:nvSpPr>
        <p:spPr>
          <a:xfrm>
            <a:off x="304586" y="5685316"/>
            <a:ext cx="954107" cy="261610"/>
          </a:xfrm>
          <a:prstGeom prst="rect">
            <a:avLst/>
          </a:prstGeom>
        </p:spPr>
        <p:txBody>
          <a:bodyPr wrap="none" rtlCol="0">
            <a:spAutoFit/>
          </a:bodyPr>
          <a:lstStyle/>
          <a:p>
            <a:r>
              <a:rPr lang="lt-LT" sz="1100" b="1" dirty="0">
                <a:solidFill>
                  <a:srgbClr val="005831"/>
                </a:solidFill>
                <a:latin typeface="Myriad Pro" panose="020B0503030403020204" pitchFamily="34" charset="0"/>
              </a:rPr>
              <a:t>Darbo vieta:</a:t>
            </a:r>
          </a:p>
        </p:txBody>
      </p:sp>
      <p:sp>
        <p:nvSpPr>
          <p:cNvPr id="6" name="TextBox 5">
            <a:extLst>
              <a:ext uri="{FF2B5EF4-FFF2-40B4-BE49-F238E27FC236}">
                <a16:creationId xmlns:a16="http://schemas.microsoft.com/office/drawing/2014/main" id="{8A17E9BF-6080-C9AB-1DB1-859F88B5ABB2}"/>
              </a:ext>
            </a:extLst>
          </p:cNvPr>
          <p:cNvSpPr txBox="1"/>
          <p:nvPr/>
        </p:nvSpPr>
        <p:spPr>
          <a:xfrm>
            <a:off x="2050390" y="5692766"/>
            <a:ext cx="4626697" cy="261610"/>
          </a:xfrm>
          <a:prstGeom prst="rect">
            <a:avLst/>
          </a:prstGeom>
        </p:spPr>
        <p:txBody>
          <a:bodyPr wrap="square" rtlCol="0">
            <a:spAutoFit/>
          </a:bodyPr>
          <a:lstStyle/>
          <a:p>
            <a:r>
              <a:rPr lang="lt-LT" sz="1100" dirty="0">
                <a:latin typeface="Myriad Pro Light" panose="020B0403030403020204" pitchFamily="34" charset="0"/>
              </a:rPr>
              <a:t>Industrijos Parko g. 1, </a:t>
            </a:r>
            <a:r>
              <a:rPr lang="lt-LT" sz="1100" dirty="0" err="1">
                <a:latin typeface="Myriad Pro Light" panose="020B0403030403020204" pitchFamily="34" charset="0"/>
              </a:rPr>
              <a:t>Juodonių</a:t>
            </a:r>
            <a:r>
              <a:rPr lang="lt-LT" sz="1100" dirty="0">
                <a:latin typeface="Myriad Pro Light" panose="020B0403030403020204" pitchFamily="34" charset="0"/>
              </a:rPr>
              <a:t> k., Babtų sen., Kauno r. </a:t>
            </a:r>
          </a:p>
        </p:txBody>
      </p:sp>
      <p:sp>
        <p:nvSpPr>
          <p:cNvPr id="11" name="TextBox 10">
            <a:extLst>
              <a:ext uri="{FF2B5EF4-FFF2-40B4-BE49-F238E27FC236}">
                <a16:creationId xmlns:a16="http://schemas.microsoft.com/office/drawing/2014/main" id="{D1768BF9-57A7-965F-5428-5D6B6C509CAE}"/>
              </a:ext>
            </a:extLst>
          </p:cNvPr>
          <p:cNvSpPr txBox="1"/>
          <p:nvPr/>
        </p:nvSpPr>
        <p:spPr>
          <a:xfrm>
            <a:off x="245935" y="2960328"/>
            <a:ext cx="6325892" cy="1408078"/>
          </a:xfrm>
          <a:prstGeom prst="rect">
            <a:avLst/>
          </a:prstGeom>
        </p:spPr>
        <p:txBody>
          <a:bodyPr wrap="square" rtlCol="0">
            <a:spAutoFit/>
          </a:bodyPr>
          <a:lstStyle/>
          <a:p>
            <a:pPr algn="ctr"/>
            <a:r>
              <a:rPr lang="lt-LT" sz="1200" b="1" dirty="0">
                <a:latin typeface="Myriad Pro Light" panose="020B0403030403020204" pitchFamily="34" charset="0"/>
              </a:rPr>
              <a:t>Ko tikimės iš Tavęs: </a:t>
            </a:r>
          </a:p>
          <a:p>
            <a:pPr marL="171450" indent="-171450">
              <a:buFontTx/>
              <a:buChar char="-"/>
            </a:pPr>
            <a:r>
              <a:rPr lang="lt-LT" sz="1050" b="1" dirty="0">
                <a:latin typeface="Myriad Pro Light" panose="020B0403030403020204" pitchFamily="34" charset="0"/>
              </a:rPr>
              <a:t>patirties dirbant su žemės ūkio technika ir technikos specifikos išmanymas (privalumas); </a:t>
            </a:r>
          </a:p>
          <a:p>
            <a:pPr marL="171450" indent="-171450">
              <a:buFontTx/>
              <a:buChar char="-"/>
            </a:pPr>
            <a:r>
              <a:rPr lang="lt-LT" sz="1050" b="1" dirty="0">
                <a:latin typeface="Myriad Pro Light" panose="020B0403030403020204" pitchFamily="34" charset="0"/>
              </a:rPr>
              <a:t>žemės ūkio technikos (traktoriaus/kombaino/</a:t>
            </a:r>
            <a:r>
              <a:rPr lang="lt-LT" sz="1050" b="1" dirty="0" err="1">
                <a:latin typeface="Myriad Pro Light" panose="020B0403030403020204" pitchFamily="34" charset="0"/>
              </a:rPr>
              <a:t>elektrokrautuvo</a:t>
            </a:r>
            <a:r>
              <a:rPr lang="lt-LT" sz="1050" b="1" dirty="0">
                <a:latin typeface="Myriad Pro Light" panose="020B0403030403020204" pitchFamily="34" charset="0"/>
              </a:rPr>
              <a:t> vairuotojo pažymėjimų (privalumas);</a:t>
            </a:r>
          </a:p>
          <a:p>
            <a:pPr marL="171450" indent="-171450">
              <a:buFontTx/>
              <a:buChar char="-"/>
            </a:pPr>
            <a:r>
              <a:rPr lang="lt-LT" sz="1050" b="1" dirty="0">
                <a:latin typeface="Myriad Pro Light" panose="020B0403030403020204" pitchFamily="34" charset="0"/>
              </a:rPr>
              <a:t>atsakingo požiūrio į darbą, kruopštumo;</a:t>
            </a:r>
          </a:p>
          <a:p>
            <a:pPr marL="171450" indent="-171450">
              <a:buFontTx/>
              <a:buChar char="-"/>
            </a:pPr>
            <a:r>
              <a:rPr lang="lt-LT" sz="1050" b="1" dirty="0">
                <a:latin typeface="Myriad Pro Light" panose="020B0403030403020204" pitchFamily="34" charset="0"/>
              </a:rPr>
              <a:t>Noro dirbti ir mokytis;</a:t>
            </a:r>
          </a:p>
          <a:p>
            <a:pPr marL="171450" indent="-171450">
              <a:buFontTx/>
              <a:buChar char="-"/>
            </a:pPr>
            <a:r>
              <a:rPr lang="lt-LT" sz="1050" b="1" dirty="0">
                <a:latin typeface="Myriad Pro Light" panose="020B0403030403020204" pitchFamily="34" charset="0"/>
              </a:rPr>
              <a:t>Kompiuterinių įgūdžių.</a:t>
            </a:r>
          </a:p>
          <a:p>
            <a:pPr marL="171450" indent="-171450">
              <a:buFontTx/>
              <a:buChar char="-"/>
            </a:pPr>
            <a:endParaRPr lang="lt-LT" sz="1050" b="1" dirty="0">
              <a:latin typeface="Myriad Pro Light" panose="020B0403030403020204" pitchFamily="34" charset="0"/>
            </a:endParaRPr>
          </a:p>
          <a:p>
            <a:pPr marL="171450" indent="-171450">
              <a:buFontTx/>
              <a:buChar char="-"/>
            </a:pPr>
            <a:endParaRPr lang="lt-LT" sz="1050" dirty="0">
              <a:latin typeface="Myriad Pro Light" panose="020B0403030403020204" pitchFamily="34" charset="0"/>
            </a:endParaRPr>
          </a:p>
        </p:txBody>
      </p:sp>
    </p:spTree>
    <p:extLst>
      <p:ext uri="{BB962C8B-B14F-4D97-AF65-F5344CB8AC3E}">
        <p14:creationId xmlns:p14="http://schemas.microsoft.com/office/powerpoint/2010/main" val="1684566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ac69495-831e-44bc-9c0b-3ef90a8cc62d">
      <Terms xmlns="http://schemas.microsoft.com/office/infopath/2007/PartnerControls"/>
    </lcf76f155ced4ddcb4097134ff3c332f>
    <TaxCatchAll xmlns="6c1d818f-3243-45d5-86af-ca5a3cb780b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as" ma:contentTypeID="0x01010080361C36F0EE2D4899625EF214CC0531" ma:contentTypeVersion="16" ma:contentTypeDescription="Kurkite naują dokumentą." ma:contentTypeScope="" ma:versionID="2708e617622c2739671d5425a13d2668">
  <xsd:schema xmlns:xsd="http://www.w3.org/2001/XMLSchema" xmlns:xs="http://www.w3.org/2001/XMLSchema" xmlns:p="http://schemas.microsoft.com/office/2006/metadata/properties" xmlns:ns2="6c1d818f-3243-45d5-86af-ca5a3cb780b6" xmlns:ns3="fac69495-831e-44bc-9c0b-3ef90a8cc62d" targetNamespace="http://schemas.microsoft.com/office/2006/metadata/properties" ma:root="true" ma:fieldsID="fad51538735c99ba95ad46431a4f3ab3" ns2:_="" ns3:_="">
    <xsd:import namespace="6c1d818f-3243-45d5-86af-ca5a3cb780b6"/>
    <xsd:import namespace="fac69495-831e-44bc-9c0b-3ef90a8cc62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1d818f-3243-45d5-86af-ca5a3cb780b6" elementFormDefault="qualified">
    <xsd:import namespace="http://schemas.microsoft.com/office/2006/documentManagement/types"/>
    <xsd:import namespace="http://schemas.microsoft.com/office/infopath/2007/PartnerControls"/>
    <xsd:element name="SharedWithUsers" ma:index="8"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Bendrinta su išsamia informacija" ma:internalName="SharedWithDetails" ma:readOnly="true">
      <xsd:simpleType>
        <xsd:restriction base="dms:Note">
          <xsd:maxLength value="255"/>
        </xsd:restriction>
      </xsd:simpleType>
    </xsd:element>
    <xsd:element name="TaxCatchAll" ma:index="23" nillable="true" ma:displayName="Taxonomy Catch All Column" ma:hidden="true" ma:list="{9b82bb9f-587c-49be-8d3f-2d2425ddb648}" ma:internalName="TaxCatchAll" ma:showField="CatchAllData" ma:web="6c1d818f-3243-45d5-86af-ca5a3cb780b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ac69495-831e-44bc-9c0b-3ef90a8cc62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Vaizdų žymės" ma:readOnly="false" ma:fieldId="{5cf76f15-5ced-4ddc-b409-7134ff3c332f}" ma:taxonomyMulti="true" ma:sspId="5833da30-0148-4380-a0a9-d7f09b7d38b2"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C4A370-CF90-4715-8AB9-1E43765F9BDA}">
  <ds:schemaRefs>
    <ds:schemaRef ds:uri="http://schemas.microsoft.com/sharepoint/v3/contenttype/forms"/>
  </ds:schemaRefs>
</ds:datastoreItem>
</file>

<file path=customXml/itemProps2.xml><?xml version="1.0" encoding="utf-8"?>
<ds:datastoreItem xmlns:ds="http://schemas.openxmlformats.org/officeDocument/2006/customXml" ds:itemID="{5D6B8F3F-73B9-475F-B33C-5C7229C779A1}">
  <ds:schemaRefs>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fac69495-831e-44bc-9c0b-3ef90a8cc62d"/>
    <ds:schemaRef ds:uri="http://www.w3.org/XML/1998/namespace"/>
    <ds:schemaRef ds:uri="6c1d818f-3243-45d5-86af-ca5a3cb780b6"/>
    <ds:schemaRef ds:uri="http://purl.org/dc/dcmitype/"/>
    <ds:schemaRef ds:uri="http://purl.org/dc/terms/"/>
  </ds:schemaRefs>
</ds:datastoreItem>
</file>

<file path=customXml/itemProps3.xml><?xml version="1.0" encoding="utf-8"?>
<ds:datastoreItem xmlns:ds="http://schemas.openxmlformats.org/officeDocument/2006/customXml" ds:itemID="{A6A34A52-74A1-48E4-BEFF-D3A377E7DA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1d818f-3243-45d5-86af-ca5a3cb780b6"/>
    <ds:schemaRef ds:uri="fac69495-831e-44bc-9c0b-3ef90a8cc6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TotalTime>
  <Words>230</Words>
  <Application>Microsoft Office PowerPoint</Application>
  <PresentationFormat>A4 Paper (210x297 mm)</PresentationFormat>
  <Paragraphs>34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 Light</vt:lpstr>
      <vt:lpstr>Myriad Pro Light</vt:lpstr>
      <vt:lpstr>Calibri</vt:lpstr>
      <vt:lpstr>Arial</vt:lpstr>
      <vt:lpstr>Myriad Pro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Žymantė Urbonaitė</dc:creator>
  <cp:lastModifiedBy>Julija Masiliūnienė</cp:lastModifiedBy>
  <cp:revision>16</cp:revision>
  <dcterms:created xsi:type="dcterms:W3CDTF">2022-07-29T10:25:12Z</dcterms:created>
  <dcterms:modified xsi:type="dcterms:W3CDTF">2024-06-13T13:17:01Z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0x01010080361C36F0EE2D4899625EF214CC0531</vt:lpwstr>
  </property>
  <property fmtid="{D5CDD505-2E9C-101B-9397-08002B2CF9AE}" pid="3" name="MediaServiceImageTags">
    <vt:lpwstr/>
  </property>
</Properties>
</file>