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F62E2E-6CB1-4548-BF2E-15AFBF49B35B}" v="5" dt="2024-10-31T12:11:27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9" autoAdjust="0"/>
    <p:restoredTop sz="96327"/>
  </p:normalViewPr>
  <p:slideViewPr>
    <p:cSldViewPr snapToGrid="0">
      <p:cViewPr varScale="1">
        <p:scale>
          <a:sx n="106" d="100"/>
          <a:sy n="106" d="100"/>
        </p:scale>
        <p:origin x="73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ynas Švarcas" userId="72a2ec02-2417-4a63-8616-1dd6f9a90bb7" providerId="ADAL" clId="{0DF62E2E-6CB1-4548-BF2E-15AFBF49B35B}"/>
    <pc:docChg chg="custSel modMainMaster">
      <pc:chgData name="Martynas Švarcas" userId="72a2ec02-2417-4a63-8616-1dd6f9a90bb7" providerId="ADAL" clId="{0DF62E2E-6CB1-4548-BF2E-15AFBF49B35B}" dt="2024-10-31T12:11:27.870" v="64"/>
      <pc:docMkLst>
        <pc:docMk/>
      </pc:docMkLst>
      <pc:sldMasterChg chg="modSldLayout">
        <pc:chgData name="Martynas Švarcas" userId="72a2ec02-2417-4a63-8616-1dd6f9a90bb7" providerId="ADAL" clId="{0DF62E2E-6CB1-4548-BF2E-15AFBF49B35B}" dt="2024-10-31T12:11:27.870" v="64"/>
        <pc:sldMasterMkLst>
          <pc:docMk/>
          <pc:sldMasterMk cId="2223795386" sldId="2147483648"/>
        </pc:sldMasterMkLst>
        <pc:sldLayoutChg chg="addSp delSp modSp mod">
          <pc:chgData name="Martynas Švarcas" userId="72a2ec02-2417-4a63-8616-1dd6f9a90bb7" providerId="ADAL" clId="{0DF62E2E-6CB1-4548-BF2E-15AFBF49B35B}" dt="2024-10-31T12:11:12.594" v="49"/>
          <pc:sldLayoutMkLst>
            <pc:docMk/>
            <pc:sldMasterMk cId="2223795386" sldId="2147483648"/>
            <pc:sldLayoutMk cId="2482639621" sldId="2147483649"/>
          </pc:sldLayoutMkLst>
          <pc:picChg chg="del">
            <ac:chgData name="Martynas Švarcas" userId="72a2ec02-2417-4a63-8616-1dd6f9a90bb7" providerId="ADAL" clId="{0DF62E2E-6CB1-4548-BF2E-15AFBF49B35B}" dt="2024-10-31T12:11:12.344" v="48" actId="478"/>
            <ac:picMkLst>
              <pc:docMk/>
              <pc:sldMasterMk cId="2223795386" sldId="2147483648"/>
              <pc:sldLayoutMk cId="2482639621" sldId="2147483649"/>
              <ac:picMk id="9" creationId="{38A8DF4D-CC63-0F37-63BB-3C5A3ED74AC9}"/>
            </ac:picMkLst>
          </pc:picChg>
          <pc:picChg chg="add del mod">
            <ac:chgData name="Martynas Švarcas" userId="72a2ec02-2417-4a63-8616-1dd6f9a90bb7" providerId="ADAL" clId="{0DF62E2E-6CB1-4548-BF2E-15AFBF49B35B}" dt="2024-10-31T12:10:38.190" v="7" actId="478"/>
            <ac:picMkLst>
              <pc:docMk/>
              <pc:sldMasterMk cId="2223795386" sldId="2147483648"/>
              <pc:sldLayoutMk cId="2482639621" sldId="2147483649"/>
              <ac:picMk id="10" creationId="{CEE4927C-FB9B-D8B1-4B95-F569905568F0}"/>
            </ac:picMkLst>
          </pc:picChg>
          <pc:picChg chg="add del mod">
            <ac:chgData name="Martynas Švarcas" userId="72a2ec02-2417-4a63-8616-1dd6f9a90bb7" providerId="ADAL" clId="{0DF62E2E-6CB1-4548-BF2E-15AFBF49B35B}" dt="2024-10-31T12:11:11.376" v="47" actId="21"/>
            <ac:picMkLst>
              <pc:docMk/>
              <pc:sldMasterMk cId="2223795386" sldId="2147483648"/>
              <pc:sldLayoutMk cId="2482639621" sldId="2147483649"/>
              <ac:picMk id="13" creationId="{386C87B9-F82F-613F-1C2C-21877B352EB5}"/>
            </ac:picMkLst>
          </pc:picChg>
          <pc:picChg chg="add mod">
            <ac:chgData name="Martynas Švarcas" userId="72a2ec02-2417-4a63-8616-1dd6f9a90bb7" providerId="ADAL" clId="{0DF62E2E-6CB1-4548-BF2E-15AFBF49B35B}" dt="2024-10-31T12:11:12.594" v="49"/>
            <ac:picMkLst>
              <pc:docMk/>
              <pc:sldMasterMk cId="2223795386" sldId="2147483648"/>
              <pc:sldLayoutMk cId="2482639621" sldId="2147483649"/>
              <ac:picMk id="14" creationId="{386C87B9-F82F-613F-1C2C-21877B352EB5}"/>
            </ac:picMkLst>
          </pc:picChg>
        </pc:sldLayoutChg>
        <pc:sldLayoutChg chg="addSp delSp modSp mod">
          <pc:chgData name="Martynas Švarcas" userId="72a2ec02-2417-4a63-8616-1dd6f9a90bb7" providerId="ADAL" clId="{0DF62E2E-6CB1-4548-BF2E-15AFBF49B35B}" dt="2024-10-31T12:11:27.870" v="64"/>
          <pc:sldLayoutMkLst>
            <pc:docMk/>
            <pc:sldMasterMk cId="2223795386" sldId="2147483648"/>
            <pc:sldLayoutMk cId="3940387908" sldId="2147483650"/>
          </pc:sldLayoutMkLst>
          <pc:picChg chg="del">
            <ac:chgData name="Martynas Švarcas" userId="72a2ec02-2417-4a63-8616-1dd6f9a90bb7" providerId="ADAL" clId="{0DF62E2E-6CB1-4548-BF2E-15AFBF49B35B}" dt="2024-10-31T12:11:27.646" v="63" actId="478"/>
            <ac:picMkLst>
              <pc:docMk/>
              <pc:sldMasterMk cId="2223795386" sldId="2147483648"/>
              <pc:sldLayoutMk cId="3940387908" sldId="2147483650"/>
              <ac:picMk id="8" creationId="{11C52641-46ED-ED68-2F3B-CF3FE6DD0B45}"/>
            </ac:picMkLst>
          </pc:picChg>
          <pc:picChg chg="add del mod">
            <ac:chgData name="Martynas Švarcas" userId="72a2ec02-2417-4a63-8616-1dd6f9a90bb7" providerId="ADAL" clId="{0DF62E2E-6CB1-4548-BF2E-15AFBF49B35B}" dt="2024-10-31T12:11:26.639" v="62" actId="21"/>
            <ac:picMkLst>
              <pc:docMk/>
              <pc:sldMasterMk cId="2223795386" sldId="2147483648"/>
              <pc:sldLayoutMk cId="3940387908" sldId="2147483650"/>
              <ac:picMk id="9" creationId="{59BDA7F3-C07D-5CCF-77E5-D7EE28B7D384}"/>
            </ac:picMkLst>
          </pc:picChg>
          <pc:picChg chg="add mod">
            <ac:chgData name="Martynas Švarcas" userId="72a2ec02-2417-4a63-8616-1dd6f9a90bb7" providerId="ADAL" clId="{0DF62E2E-6CB1-4548-BF2E-15AFBF49B35B}" dt="2024-10-31T12:11:27.870" v="64"/>
            <ac:picMkLst>
              <pc:docMk/>
              <pc:sldMasterMk cId="2223795386" sldId="2147483648"/>
              <pc:sldLayoutMk cId="3940387908" sldId="2147483650"/>
              <ac:picMk id="10" creationId="{59BDA7F3-C07D-5CCF-77E5-D7EE28B7D384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group of people sitting at a desk&#10;&#10;Description automatically generated">
            <a:extLst>
              <a:ext uri="{FF2B5EF4-FFF2-40B4-BE49-F238E27FC236}">
                <a16:creationId xmlns:a16="http://schemas.microsoft.com/office/drawing/2014/main" id="{58026EB2-5F88-E31B-0993-61A67B605E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962"/>
            <a:ext cx="12192000" cy="7264000"/>
          </a:xfrm>
          <a:prstGeom prst="rect">
            <a:avLst/>
          </a:prstGeom>
        </p:spPr>
      </p:pic>
      <p:pic>
        <p:nvPicPr>
          <p:cNvPr id="11" name="Picture 10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2CD868DF-F68B-D614-A9F4-EAD26533506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6643" y="401081"/>
            <a:ext cx="2221549" cy="721282"/>
          </a:xfrm>
          <a:prstGeom prst="rect">
            <a:avLst/>
          </a:prstGeom>
        </p:spPr>
      </p:pic>
      <p:pic>
        <p:nvPicPr>
          <p:cNvPr id="14" name="Paveikslėlis 13" descr="Paveikslėlis, kuriame yra eskizas, juodas, Grafika, dizainas&#10;&#10;Automatiškai sugeneruotas aprašymas">
            <a:extLst>
              <a:ext uri="{FF2B5EF4-FFF2-40B4-BE49-F238E27FC236}">
                <a16:creationId xmlns:a16="http://schemas.microsoft.com/office/drawing/2014/main" id="{386C87B9-F82F-613F-1C2C-21877B352EB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99" y="255205"/>
            <a:ext cx="2195671" cy="105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639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0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group of people sitting at a desk&#10;&#10;Description automatically generated">
            <a:extLst>
              <a:ext uri="{FF2B5EF4-FFF2-40B4-BE49-F238E27FC236}">
                <a16:creationId xmlns:a16="http://schemas.microsoft.com/office/drawing/2014/main" id="{EC14D4EB-BCC1-5CB1-7C65-1EEADA98DD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52"/>
          <a:stretch/>
        </p:blipFill>
        <p:spPr>
          <a:xfrm>
            <a:off x="0" y="5908474"/>
            <a:ext cx="12192000" cy="1325564"/>
          </a:xfrm>
          <a:prstGeom prst="rect">
            <a:avLst/>
          </a:prstGeom>
        </p:spPr>
      </p:pic>
      <p:pic>
        <p:nvPicPr>
          <p:cNvPr id="10" name="Paveikslėlis 9" descr="Paveikslėlis, kuriame yra eskizas, juodas, Grafika, dizainas&#10;&#10;Automatiškai sugeneruotas aprašymas">
            <a:extLst>
              <a:ext uri="{FF2B5EF4-FFF2-40B4-BE49-F238E27FC236}">
                <a16:creationId xmlns:a16="http://schemas.microsoft.com/office/drawing/2014/main" id="{59BDA7F3-C07D-5CCF-77E5-D7EE28B7D38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09" y="6052489"/>
            <a:ext cx="2121983" cy="1021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38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3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55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14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2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9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56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7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9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6BCD2-E93F-AEC4-96F3-D8D780279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773237"/>
            <a:ext cx="5240215" cy="1655763"/>
          </a:xfrm>
        </p:spPr>
        <p:txBody>
          <a:bodyPr/>
          <a:lstStyle/>
          <a:p>
            <a:pPr algn="l"/>
            <a:r>
              <a:rPr lang="en-LT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CC1425-DFF4-E157-3581-E94AF5E0B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3531699"/>
            <a:ext cx="5240215" cy="1655763"/>
          </a:xfrm>
        </p:spPr>
        <p:txBody>
          <a:bodyPr/>
          <a:lstStyle/>
          <a:p>
            <a:pPr algn="l"/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380574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EAE63-2103-400E-2F47-AABD69453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16E03-3224-0BED-4ECD-F4033FDF3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LT"/>
          </a:p>
        </p:txBody>
      </p:sp>
    </p:spTree>
    <p:extLst>
      <p:ext uri="{BB962C8B-B14F-4D97-AF65-F5344CB8AC3E}">
        <p14:creationId xmlns:p14="http://schemas.microsoft.com/office/powerpoint/2010/main" val="206440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40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</Words>
  <Application>Microsoft Office PowerPoint</Application>
  <PresentationFormat>Plačiaekranė</PresentationFormat>
  <Paragraphs>1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7" baseType="lpstr">
      <vt:lpstr>Arial</vt:lpstr>
      <vt:lpstr>Calibri</vt:lpstr>
      <vt:lpstr>Georgia</vt:lpstr>
      <vt:lpstr>Office Theme</vt:lpstr>
      <vt:lpstr>Title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Martynas Švarcas</cp:lastModifiedBy>
  <cp:revision>4</cp:revision>
  <dcterms:created xsi:type="dcterms:W3CDTF">2022-04-05T11:40:51Z</dcterms:created>
  <dcterms:modified xsi:type="dcterms:W3CDTF">2024-10-31T12:11:32Z</dcterms:modified>
</cp:coreProperties>
</file>