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62670-0D5E-4C50-94C2-53059608CB7B}" v="4" dt="2024-10-31T12:09:20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2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group of people sitting at a desk&#10;&#10;Description automatically generated">
            <a:extLst>
              <a:ext uri="{FF2B5EF4-FFF2-40B4-BE49-F238E27FC236}">
                <a16:creationId xmlns:a16="http://schemas.microsoft.com/office/drawing/2014/main" id="{58026EB2-5F88-E31B-0993-61A67B605E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962"/>
            <a:ext cx="12192000" cy="7264000"/>
          </a:xfrm>
          <a:prstGeom prst="rect">
            <a:avLst/>
          </a:prstGeom>
        </p:spPr>
      </p:pic>
      <p:pic>
        <p:nvPicPr>
          <p:cNvPr id="10" name="Picture 9" descr="White text on a black background with Jack Daniel's in the background&#10;&#10;Description automatically generated">
            <a:extLst>
              <a:ext uri="{FF2B5EF4-FFF2-40B4-BE49-F238E27FC236}">
                <a16:creationId xmlns:a16="http://schemas.microsoft.com/office/drawing/2014/main" id="{53C2F8C9-C3AB-8C3B-E429-F7BA4DE159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737" y="346101"/>
            <a:ext cx="1936702" cy="638123"/>
          </a:xfrm>
          <a:prstGeom prst="rect">
            <a:avLst/>
          </a:prstGeom>
        </p:spPr>
      </p:pic>
      <p:pic>
        <p:nvPicPr>
          <p:cNvPr id="11" name="Paveikslėlis 10" descr="Paveikslėlis, kuriame yra piešimas, eskizas, juodas, menas&#10;&#10;Automatiškai sugeneruotas aprašymas">
            <a:extLst>
              <a:ext uri="{FF2B5EF4-FFF2-40B4-BE49-F238E27FC236}">
                <a16:creationId xmlns:a16="http://schemas.microsoft.com/office/drawing/2014/main" id="{52397D81-521E-0041-1F8A-B4EE562C37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266591"/>
            <a:ext cx="1984626" cy="10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63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0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group of people sitting at a desk&#10;&#10;Description automatically generated">
            <a:extLst>
              <a:ext uri="{FF2B5EF4-FFF2-40B4-BE49-F238E27FC236}">
                <a16:creationId xmlns:a16="http://schemas.microsoft.com/office/drawing/2014/main" id="{EC14D4EB-BCC1-5CB1-7C65-1EEADA98DD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52"/>
          <a:stretch/>
        </p:blipFill>
        <p:spPr>
          <a:xfrm>
            <a:off x="0" y="5908474"/>
            <a:ext cx="12192000" cy="1325564"/>
          </a:xfrm>
          <a:prstGeom prst="rect">
            <a:avLst/>
          </a:prstGeom>
        </p:spPr>
      </p:pic>
      <p:pic>
        <p:nvPicPr>
          <p:cNvPr id="10" name="Paveikslėlis 9" descr="Paveikslėlis, kuriame yra piešimas, eskizas, juodas, menas&#10;&#10;Automatiškai sugeneruotas aprašymas">
            <a:extLst>
              <a:ext uri="{FF2B5EF4-FFF2-40B4-BE49-F238E27FC236}">
                <a16:creationId xmlns:a16="http://schemas.microsoft.com/office/drawing/2014/main" id="{BB018CA9-F2BC-C532-37A4-D1D5CBE8D0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989" y="6088292"/>
            <a:ext cx="1757600" cy="92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8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3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5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1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2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9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5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7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42B8-5E49-4F13-AC6C-E8F1800C8BD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0A92D-8618-4AB3-9637-9B31EFCC5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9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6BCD2-E93F-AEC4-96F3-D8D780279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773237"/>
            <a:ext cx="5240215" cy="1655763"/>
          </a:xfrm>
        </p:spPr>
        <p:txBody>
          <a:bodyPr/>
          <a:lstStyle/>
          <a:p>
            <a:pPr algn="l"/>
            <a:r>
              <a:rPr lang="en-LT" dirty="0">
                <a:solidFill>
                  <a:schemeClr val="bg1"/>
                </a:solidFill>
              </a:rPr>
              <a:t>Pavadinimas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CC1425-DFF4-E157-3581-E94AF5E0B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3531699"/>
            <a:ext cx="5240215" cy="1655763"/>
          </a:xfrm>
        </p:spPr>
        <p:txBody>
          <a:bodyPr/>
          <a:lstStyle/>
          <a:p>
            <a:pPr algn="l"/>
            <a:endParaRPr lang="en-LT" dirty="0"/>
          </a:p>
        </p:txBody>
      </p:sp>
    </p:spTree>
    <p:extLst>
      <p:ext uri="{BB962C8B-B14F-4D97-AF65-F5344CB8AC3E}">
        <p14:creationId xmlns:p14="http://schemas.microsoft.com/office/powerpoint/2010/main" val="380574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AE63-2103-400E-2F47-AABD69453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16E03-3224-0BED-4ECD-F4033FDF3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LT"/>
          </a:p>
        </p:txBody>
      </p:sp>
    </p:spTree>
    <p:extLst>
      <p:ext uri="{BB962C8B-B14F-4D97-AF65-F5344CB8AC3E}">
        <p14:creationId xmlns:p14="http://schemas.microsoft.com/office/powerpoint/2010/main" val="206440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40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</Words>
  <Application>Microsoft Office PowerPoint</Application>
  <PresentationFormat>Plačiaekranė</PresentationFormat>
  <Paragraphs>1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7" baseType="lpstr">
      <vt:lpstr>Arial</vt:lpstr>
      <vt:lpstr>Calibri</vt:lpstr>
      <vt:lpstr>Georgia</vt:lpstr>
      <vt:lpstr>Office Theme</vt:lpstr>
      <vt:lpstr>Pavadinimas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Martynas Švarcas</cp:lastModifiedBy>
  <cp:revision>4</cp:revision>
  <dcterms:created xsi:type="dcterms:W3CDTF">2022-04-05T11:40:51Z</dcterms:created>
  <dcterms:modified xsi:type="dcterms:W3CDTF">2024-10-31T12:09:34Z</dcterms:modified>
</cp:coreProperties>
</file>