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2A_5FA84FD6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290" r:id="rId9"/>
    <p:sldId id="293" r:id="rId10"/>
    <p:sldId id="301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42A8708-DB22-FD5D-C4BC-232FED0598E2}" name="Gintarė Vaznonienė" initials="GV" userId="S::gintare.vaznoniene@vdu.lt::0f897c28-b754-4757-a53a-f223325fc646" providerId="AD"/>
  <p188:author id="{3603A65B-88DA-5AD7-E8CC-496C3597029D}" name="Danutė Zinkevičienė" initials="DZ" userId="S::danute.zinkeviciene@vdu.lt::a4fadad7-56ab-4dcf-8648-b7aba4043ec0" providerId="AD"/>
  <p188:author id="{ED7C9E77-1447-D5AF-7CDB-180BD855B745}" name="Erika Besusparienė" initials="EB" userId="S::erika.besuspariene@vdu.lt::88103e0e-f5d4-491b-bb5a-ece214ec592f" providerId="AD"/>
  <p188:author id="{F1808D88-6824-3EE2-0971-2E8071D279FF}" name="Rimantas Dapkus" initials="RD" userId="S::rimantas.dapkus@vdu.lt::4b3c6959-416c-4ea2-bff9-2040dc6cea70" providerId="AD"/>
  <p188:author id="{29A3CDAE-4825-3CD2-AB64-82DBF6D832CE}" name="Dalia Juočiūnienė" initials="DJ" userId="S::dalia.juociuniene@vdu.lt::fbf04199-9bfd-47dc-8d8f-008f3fe0d9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B47"/>
    <a:srgbClr val="FFCC66"/>
    <a:srgbClr val="006600"/>
    <a:srgbClr val="F6BA31"/>
    <a:srgbClr val="F7BA33"/>
    <a:srgbClr val="F7BE3F"/>
    <a:srgbClr val="781E40"/>
    <a:srgbClr val="262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07DA9-2453-149E-7E55-10F227806146}" v="17" dt="2025-06-11T07:42:18.7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modernComment_12A_5FA84FD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1D82EF8-38F4-4EEB-BBAB-9CCC655AD549}" authorId="{3603A65B-88DA-5AD7-E8CC-496C3597029D}" created="2025-05-28T13:34:39.90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604866006" sldId="298"/>
      <ac:spMk id="12" creationId="{5A8C8C3E-74B5-A3BB-6ED7-E941819C1837}"/>
    </ac:deMkLst>
    <p188:txBody>
      <a:bodyPr/>
      <a:lstStyle/>
      <a:p>
        <a:r>
          <a:rPr lang="en-US"/>
          <a:t>tačiau rekomendacijų tekste 3.2 lentelėje nurodoma, kad pavadinimas , atitinkantis pagriondinę skaidrės idėją, o ji su darbo sk. pavadinimu gali nesutapti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E3ACE-E206-44C3-898B-498A3D4307C9}" type="doc">
      <dgm:prSet loTypeId="urn:microsoft.com/office/officeart/2005/8/layout/hList1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lt-LT"/>
        </a:p>
      </dgm:t>
    </dgm:pt>
    <dgm:pt modelId="{75288C0C-E272-49B3-9178-570EBE4EDCB6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Autorius1 (metai)</a:t>
          </a:r>
          <a:endParaRPr lang="lt-LT" sz="1600" dirty="0">
            <a:latin typeface="Times New Roman"/>
            <a:cs typeface="Times New Roman"/>
          </a:endParaRPr>
        </a:p>
      </dgm:t>
    </dgm:pt>
    <dgm:pt modelId="{53A52A3A-EB4B-4A3A-BB7D-7F87EEC3DBDB}" type="parTrans" cxnId="{29CD302A-A9F9-44FC-BD0C-07B6308C6A7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9FCB1-A068-4067-A20F-41D9D05A8DFC}" type="sibTrans" cxnId="{29CD302A-A9F9-44FC-BD0C-07B6308C6A7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D71EF-072A-4B5B-ACF2-DE735E9A3FC2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Tekstas</a:t>
          </a:r>
          <a:endParaRPr lang="lt-LT" sz="1600" dirty="0">
            <a:latin typeface="Times New Roman"/>
            <a:cs typeface="Times New Roman"/>
          </a:endParaRPr>
        </a:p>
      </dgm:t>
    </dgm:pt>
    <dgm:pt modelId="{0EF8F2DB-59C9-4ED7-9FE7-4CAC3055608F}" type="parTrans" cxnId="{7BF7408E-116A-466B-A2F4-53AEEF075B1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5742C-DD03-4546-88A8-DD9337776C56}" type="sibTrans" cxnId="{7BF7408E-116A-466B-A2F4-53AEEF075B1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09BC20-582E-4CDB-9996-B84B69AC8152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Tekstas</a:t>
          </a:r>
          <a:endParaRPr lang="lt-LT" sz="1600" dirty="0">
            <a:latin typeface="Times New Roman"/>
            <a:cs typeface="Times New Roman"/>
          </a:endParaRPr>
        </a:p>
      </dgm:t>
    </dgm:pt>
    <dgm:pt modelId="{F5567D28-B59F-48F3-BE61-499095E06559}" type="parTrans" cxnId="{B1F4979C-4E33-4062-8CAF-2E7139EB3F0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FD6422-3060-42C4-AEA6-58713AC8223B}" type="sibTrans" cxnId="{B1F4979C-4E33-4062-8CAF-2E7139EB3F0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7C1D50-5C7F-42A0-A066-CEF07CAEE1D9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Autorius2 (metai)</a:t>
          </a:r>
          <a:endParaRPr lang="lt-LT" sz="1600" dirty="0">
            <a:latin typeface="Times New Roman"/>
            <a:cs typeface="Times New Roman"/>
          </a:endParaRPr>
        </a:p>
      </dgm:t>
    </dgm:pt>
    <dgm:pt modelId="{E6D656CC-7B17-4759-8911-397130EF6CCC}" type="parTrans" cxnId="{25464E21-1AC1-43CE-99D6-EB2EB5E4ED7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333B1B-CD06-40AC-89F0-1B63325B248B}" type="sibTrans" cxnId="{25464E21-1AC1-43CE-99D6-EB2EB5E4ED7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57F589-507A-4355-80AE-605627B9FDA4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Tekstas</a:t>
          </a:r>
          <a:endParaRPr lang="lt-LT" sz="1600" dirty="0">
            <a:latin typeface="Times New Roman"/>
            <a:cs typeface="Times New Roman"/>
          </a:endParaRPr>
        </a:p>
      </dgm:t>
    </dgm:pt>
    <dgm:pt modelId="{D886917D-15A6-4AE8-87A4-3E2B0E329ED2}" type="parTrans" cxnId="{049D1A6A-E658-4C89-BB2C-6382BB5A925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42091E-15E2-4322-A926-510093A0D25F}" type="sibTrans" cxnId="{049D1A6A-E658-4C89-BB2C-6382BB5A925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00DB39-8B1A-40FB-A162-16C7C6B76A9F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Tekstas</a:t>
          </a:r>
          <a:endParaRPr lang="lt-LT" sz="1600" dirty="0">
            <a:latin typeface="Times New Roman"/>
            <a:cs typeface="Times New Roman"/>
          </a:endParaRPr>
        </a:p>
      </dgm:t>
    </dgm:pt>
    <dgm:pt modelId="{E162E193-FA30-4A0A-A166-19FE1CE9533B}" type="parTrans" cxnId="{FE2EA2D3-862F-4C68-9012-DECBE6B87189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6E96C1-9373-4B0D-B2CC-FE23F230E097}" type="sibTrans" cxnId="{FE2EA2D3-862F-4C68-9012-DECBE6B87189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B2ED94-D348-4182-B8C3-9FC94A27A9CB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Autorius3 (metai)</a:t>
          </a:r>
          <a:endParaRPr lang="lt-LT" sz="1600" dirty="0">
            <a:latin typeface="Times New Roman"/>
            <a:cs typeface="Times New Roman"/>
          </a:endParaRPr>
        </a:p>
      </dgm:t>
    </dgm:pt>
    <dgm:pt modelId="{70C5A18F-B2E5-4E92-B500-1E59E062D83E}" type="parTrans" cxnId="{66C4C080-1207-4013-9BCF-8D735DBB9DC4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14D3D0-C36E-4B2E-B60B-B3C08F67CE07}" type="sibTrans" cxnId="{66C4C080-1207-4013-9BCF-8D735DBB9DC4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3F5CD6-12CF-438A-B771-FF84C8E4000B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Tekstas</a:t>
          </a:r>
          <a:endParaRPr lang="lt-LT" sz="1600" dirty="0">
            <a:latin typeface="Times New Roman"/>
            <a:cs typeface="Times New Roman"/>
          </a:endParaRPr>
        </a:p>
      </dgm:t>
    </dgm:pt>
    <dgm:pt modelId="{9F0BA8CF-CE4C-486E-AB14-19FE59B510BA}" type="parTrans" cxnId="{778B2D98-F5CD-431D-8DA4-C42B629B495A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34DD6-BE0B-4B0F-8F0C-0B667ECEC4ED}" type="sibTrans" cxnId="{778B2D98-F5CD-431D-8DA4-C42B629B495A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6835F0-2169-4E67-8EC2-33BD222233E0}">
      <dgm:prSet phldrT="[Text]" custT="1"/>
      <dgm:spPr/>
      <dgm:t>
        <a:bodyPr/>
        <a:lstStyle/>
        <a:p>
          <a:r>
            <a:rPr lang="lt-LT" sz="1600">
              <a:latin typeface="Times New Roman"/>
              <a:cs typeface="Times New Roman"/>
            </a:rPr>
            <a:t>Tekstas</a:t>
          </a:r>
          <a:endParaRPr lang="lt-LT" sz="1600" dirty="0">
            <a:latin typeface="Times New Roman"/>
            <a:cs typeface="Times New Roman"/>
          </a:endParaRPr>
        </a:p>
      </dgm:t>
    </dgm:pt>
    <dgm:pt modelId="{593DD30B-8AE9-4E46-B380-3049C780C33C}" type="parTrans" cxnId="{22630057-0B2A-4EFF-AFE7-44B35AFE2EB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C149B2-1776-4BD7-8CA5-276FE6FA54D1}" type="sibTrans" cxnId="{22630057-0B2A-4EFF-AFE7-44B35AFE2EB3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B165F8-D267-4B95-8621-A2BDC91C709B}" type="pres">
      <dgm:prSet presAssocID="{F71E3ACE-E206-44C3-898B-498A3D4307C9}" presName="Name0" presStyleCnt="0">
        <dgm:presLayoutVars>
          <dgm:dir/>
          <dgm:animLvl val="lvl"/>
          <dgm:resizeHandles val="exact"/>
        </dgm:presLayoutVars>
      </dgm:prSet>
      <dgm:spPr/>
    </dgm:pt>
    <dgm:pt modelId="{1293153E-09F8-4C58-90A2-1152F2D5A8A6}" type="pres">
      <dgm:prSet presAssocID="{75288C0C-E272-49B3-9178-570EBE4EDCB6}" presName="composite" presStyleCnt="0"/>
      <dgm:spPr/>
    </dgm:pt>
    <dgm:pt modelId="{0FBB78A1-515F-4D56-9E54-0E9599649375}" type="pres">
      <dgm:prSet presAssocID="{75288C0C-E272-49B3-9178-570EBE4EDCB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11006AC-18DC-4F45-B6D4-3502348F5B58}" type="pres">
      <dgm:prSet presAssocID="{75288C0C-E272-49B3-9178-570EBE4EDCB6}" presName="desTx" presStyleLbl="alignAccFollowNode1" presStyleIdx="0" presStyleCnt="3">
        <dgm:presLayoutVars>
          <dgm:bulletEnabled val="1"/>
        </dgm:presLayoutVars>
      </dgm:prSet>
      <dgm:spPr/>
    </dgm:pt>
    <dgm:pt modelId="{AF514338-4BA9-4076-BF26-6F00D05F008A}" type="pres">
      <dgm:prSet presAssocID="{CFE9FCB1-A068-4067-A20F-41D9D05A8DFC}" presName="space" presStyleCnt="0"/>
      <dgm:spPr/>
    </dgm:pt>
    <dgm:pt modelId="{51666467-677F-4E4B-9505-EB9782866537}" type="pres">
      <dgm:prSet presAssocID="{DE7C1D50-5C7F-42A0-A066-CEF07CAEE1D9}" presName="composite" presStyleCnt="0"/>
      <dgm:spPr/>
    </dgm:pt>
    <dgm:pt modelId="{502BB257-D5BB-49AD-8E6B-CA3C71B4D2C4}" type="pres">
      <dgm:prSet presAssocID="{DE7C1D50-5C7F-42A0-A066-CEF07CAEE1D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A35C46A-D826-486A-84FD-5DD70CAF7757}" type="pres">
      <dgm:prSet presAssocID="{DE7C1D50-5C7F-42A0-A066-CEF07CAEE1D9}" presName="desTx" presStyleLbl="alignAccFollowNode1" presStyleIdx="1" presStyleCnt="3">
        <dgm:presLayoutVars>
          <dgm:bulletEnabled val="1"/>
        </dgm:presLayoutVars>
      </dgm:prSet>
      <dgm:spPr/>
    </dgm:pt>
    <dgm:pt modelId="{942E4740-0DFD-48F4-995C-07AECE4CA784}" type="pres">
      <dgm:prSet presAssocID="{85333B1B-CD06-40AC-89F0-1B63325B248B}" presName="space" presStyleCnt="0"/>
      <dgm:spPr/>
    </dgm:pt>
    <dgm:pt modelId="{D26A68E9-B530-4597-8BB9-4AAF8D0A956B}" type="pres">
      <dgm:prSet presAssocID="{AFB2ED94-D348-4182-B8C3-9FC94A27A9CB}" presName="composite" presStyleCnt="0"/>
      <dgm:spPr/>
    </dgm:pt>
    <dgm:pt modelId="{440B7285-82A6-4792-8C3B-3DCAFC76B688}" type="pres">
      <dgm:prSet presAssocID="{AFB2ED94-D348-4182-B8C3-9FC94A27A9C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0877DC7-9859-49D3-9A61-5D4A68C59E75}" type="pres">
      <dgm:prSet presAssocID="{AFB2ED94-D348-4182-B8C3-9FC94A27A9C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46DB111-EF21-45B4-9E55-4A6DD2693E41}" type="presOf" srcId="{AFB2ED94-D348-4182-B8C3-9FC94A27A9CB}" destId="{440B7285-82A6-4792-8C3B-3DCAFC76B688}" srcOrd="0" destOrd="0" presId="urn:microsoft.com/office/officeart/2005/8/layout/hList1"/>
    <dgm:cxn modelId="{D9E83B14-3043-4C69-B44C-9A22EC82D889}" type="presOf" srcId="{DE7C1D50-5C7F-42A0-A066-CEF07CAEE1D9}" destId="{502BB257-D5BB-49AD-8E6B-CA3C71B4D2C4}" srcOrd="0" destOrd="0" presId="urn:microsoft.com/office/officeart/2005/8/layout/hList1"/>
    <dgm:cxn modelId="{D544861B-5E55-4180-90CF-F25E8C344EDE}" type="presOf" srcId="{75288C0C-E272-49B3-9178-570EBE4EDCB6}" destId="{0FBB78A1-515F-4D56-9E54-0E9599649375}" srcOrd="0" destOrd="0" presId="urn:microsoft.com/office/officeart/2005/8/layout/hList1"/>
    <dgm:cxn modelId="{25464E21-1AC1-43CE-99D6-EB2EB5E4ED7C}" srcId="{F71E3ACE-E206-44C3-898B-498A3D4307C9}" destId="{DE7C1D50-5C7F-42A0-A066-CEF07CAEE1D9}" srcOrd="1" destOrd="0" parTransId="{E6D656CC-7B17-4759-8911-397130EF6CCC}" sibTransId="{85333B1B-CD06-40AC-89F0-1B63325B248B}"/>
    <dgm:cxn modelId="{29CD302A-A9F9-44FC-BD0C-07B6308C6A75}" srcId="{F71E3ACE-E206-44C3-898B-498A3D4307C9}" destId="{75288C0C-E272-49B3-9178-570EBE4EDCB6}" srcOrd="0" destOrd="0" parTransId="{53A52A3A-EB4B-4A3A-BB7D-7F87EEC3DBDB}" sibTransId="{CFE9FCB1-A068-4067-A20F-41D9D05A8DFC}"/>
    <dgm:cxn modelId="{C174B12A-94A9-4C7F-B967-BA7091B667DA}" type="presOf" srcId="{B6BD71EF-072A-4B5B-ACF2-DE735E9A3FC2}" destId="{311006AC-18DC-4F45-B6D4-3502348F5B58}" srcOrd="0" destOrd="0" presId="urn:microsoft.com/office/officeart/2005/8/layout/hList1"/>
    <dgm:cxn modelId="{D1579F2C-0329-4649-88E6-100E28794572}" type="presOf" srcId="{066835F0-2169-4E67-8EC2-33BD222233E0}" destId="{B0877DC7-9859-49D3-9A61-5D4A68C59E75}" srcOrd="0" destOrd="1" presId="urn:microsoft.com/office/officeart/2005/8/layout/hList1"/>
    <dgm:cxn modelId="{C3235E61-8AD9-47C9-8CA0-254DEC0D845A}" type="presOf" srcId="{0E3F5CD6-12CF-438A-B771-FF84C8E4000B}" destId="{B0877DC7-9859-49D3-9A61-5D4A68C59E75}" srcOrd="0" destOrd="0" presId="urn:microsoft.com/office/officeart/2005/8/layout/hList1"/>
    <dgm:cxn modelId="{A48B4541-B529-421C-8CC1-43F8802E3C92}" type="presOf" srcId="{D200DB39-8B1A-40FB-A162-16C7C6B76A9F}" destId="{5A35C46A-D826-486A-84FD-5DD70CAF7757}" srcOrd="0" destOrd="1" presId="urn:microsoft.com/office/officeart/2005/8/layout/hList1"/>
    <dgm:cxn modelId="{B8A22064-D801-41C7-8DBA-FCD901CBCDD9}" type="presOf" srcId="{F71E3ACE-E206-44C3-898B-498A3D4307C9}" destId="{D3B165F8-D267-4B95-8621-A2BDC91C709B}" srcOrd="0" destOrd="0" presId="urn:microsoft.com/office/officeart/2005/8/layout/hList1"/>
    <dgm:cxn modelId="{049D1A6A-E658-4C89-BB2C-6382BB5A9251}" srcId="{DE7C1D50-5C7F-42A0-A066-CEF07CAEE1D9}" destId="{8A57F589-507A-4355-80AE-605627B9FDA4}" srcOrd="0" destOrd="0" parTransId="{D886917D-15A6-4AE8-87A4-3E2B0E329ED2}" sibTransId="{FA42091E-15E2-4322-A926-510093A0D25F}"/>
    <dgm:cxn modelId="{D5A3876C-2BD3-4C73-9AA0-EDD2B5E5A6C1}" type="presOf" srcId="{CE09BC20-582E-4CDB-9996-B84B69AC8152}" destId="{311006AC-18DC-4F45-B6D4-3502348F5B58}" srcOrd="0" destOrd="1" presId="urn:microsoft.com/office/officeart/2005/8/layout/hList1"/>
    <dgm:cxn modelId="{22630057-0B2A-4EFF-AFE7-44B35AFE2EB3}" srcId="{AFB2ED94-D348-4182-B8C3-9FC94A27A9CB}" destId="{066835F0-2169-4E67-8EC2-33BD222233E0}" srcOrd="1" destOrd="0" parTransId="{593DD30B-8AE9-4E46-B380-3049C780C33C}" sibTransId="{8FC149B2-1776-4BD7-8CA5-276FE6FA54D1}"/>
    <dgm:cxn modelId="{66C4C080-1207-4013-9BCF-8D735DBB9DC4}" srcId="{F71E3ACE-E206-44C3-898B-498A3D4307C9}" destId="{AFB2ED94-D348-4182-B8C3-9FC94A27A9CB}" srcOrd="2" destOrd="0" parTransId="{70C5A18F-B2E5-4E92-B500-1E59E062D83E}" sibTransId="{5014D3D0-C36E-4B2E-B60B-B3C08F67CE07}"/>
    <dgm:cxn modelId="{7BF7408E-116A-466B-A2F4-53AEEF075B13}" srcId="{75288C0C-E272-49B3-9178-570EBE4EDCB6}" destId="{B6BD71EF-072A-4B5B-ACF2-DE735E9A3FC2}" srcOrd="0" destOrd="0" parTransId="{0EF8F2DB-59C9-4ED7-9FE7-4CAC3055608F}" sibTransId="{DB05742C-DD03-4546-88A8-DD9337776C56}"/>
    <dgm:cxn modelId="{778B2D98-F5CD-431D-8DA4-C42B629B495A}" srcId="{AFB2ED94-D348-4182-B8C3-9FC94A27A9CB}" destId="{0E3F5CD6-12CF-438A-B771-FF84C8E4000B}" srcOrd="0" destOrd="0" parTransId="{9F0BA8CF-CE4C-486E-AB14-19FE59B510BA}" sibTransId="{CC634DD6-BE0B-4B0F-8F0C-0B667ECEC4ED}"/>
    <dgm:cxn modelId="{B1F4979C-4E33-4062-8CAF-2E7139EB3F07}" srcId="{75288C0C-E272-49B3-9178-570EBE4EDCB6}" destId="{CE09BC20-582E-4CDB-9996-B84B69AC8152}" srcOrd="1" destOrd="0" parTransId="{F5567D28-B59F-48F3-BE61-499095E06559}" sibTransId="{CAFD6422-3060-42C4-AEA6-58713AC8223B}"/>
    <dgm:cxn modelId="{FE2EA2D3-862F-4C68-9012-DECBE6B87189}" srcId="{DE7C1D50-5C7F-42A0-A066-CEF07CAEE1D9}" destId="{D200DB39-8B1A-40FB-A162-16C7C6B76A9F}" srcOrd="1" destOrd="0" parTransId="{E162E193-FA30-4A0A-A166-19FE1CE9533B}" sibTransId="{D86E96C1-9373-4B0D-B2CC-FE23F230E097}"/>
    <dgm:cxn modelId="{27F6F0EC-46A1-42EC-A262-433C49BA61DF}" type="presOf" srcId="{8A57F589-507A-4355-80AE-605627B9FDA4}" destId="{5A35C46A-D826-486A-84FD-5DD70CAF7757}" srcOrd="0" destOrd="0" presId="urn:microsoft.com/office/officeart/2005/8/layout/hList1"/>
    <dgm:cxn modelId="{C7554E13-1D82-4AE0-9FE2-70B0A2EC19ED}" type="presParOf" srcId="{D3B165F8-D267-4B95-8621-A2BDC91C709B}" destId="{1293153E-09F8-4C58-90A2-1152F2D5A8A6}" srcOrd="0" destOrd="0" presId="urn:microsoft.com/office/officeart/2005/8/layout/hList1"/>
    <dgm:cxn modelId="{F1415269-D06A-43C9-9673-F57C6C14F174}" type="presParOf" srcId="{1293153E-09F8-4C58-90A2-1152F2D5A8A6}" destId="{0FBB78A1-515F-4D56-9E54-0E9599649375}" srcOrd="0" destOrd="0" presId="urn:microsoft.com/office/officeart/2005/8/layout/hList1"/>
    <dgm:cxn modelId="{84D58120-D1DF-4523-9DCB-325F74EFAA1C}" type="presParOf" srcId="{1293153E-09F8-4C58-90A2-1152F2D5A8A6}" destId="{311006AC-18DC-4F45-B6D4-3502348F5B58}" srcOrd="1" destOrd="0" presId="urn:microsoft.com/office/officeart/2005/8/layout/hList1"/>
    <dgm:cxn modelId="{4A1D68A0-C342-4329-93E5-7824A082F39C}" type="presParOf" srcId="{D3B165F8-D267-4B95-8621-A2BDC91C709B}" destId="{AF514338-4BA9-4076-BF26-6F00D05F008A}" srcOrd="1" destOrd="0" presId="urn:microsoft.com/office/officeart/2005/8/layout/hList1"/>
    <dgm:cxn modelId="{5B4B166F-807A-485D-9491-29BC40D75586}" type="presParOf" srcId="{D3B165F8-D267-4B95-8621-A2BDC91C709B}" destId="{51666467-677F-4E4B-9505-EB9782866537}" srcOrd="2" destOrd="0" presId="urn:microsoft.com/office/officeart/2005/8/layout/hList1"/>
    <dgm:cxn modelId="{C9BFA83D-D7AB-4A5F-82D1-481C03486A67}" type="presParOf" srcId="{51666467-677F-4E4B-9505-EB9782866537}" destId="{502BB257-D5BB-49AD-8E6B-CA3C71B4D2C4}" srcOrd="0" destOrd="0" presId="urn:microsoft.com/office/officeart/2005/8/layout/hList1"/>
    <dgm:cxn modelId="{54ABE0D0-D0CF-4B0C-A93F-A27458F620C0}" type="presParOf" srcId="{51666467-677F-4E4B-9505-EB9782866537}" destId="{5A35C46A-D826-486A-84FD-5DD70CAF7757}" srcOrd="1" destOrd="0" presId="urn:microsoft.com/office/officeart/2005/8/layout/hList1"/>
    <dgm:cxn modelId="{3AEFC25A-495B-4606-BF07-A3D4637A647F}" type="presParOf" srcId="{D3B165F8-D267-4B95-8621-A2BDC91C709B}" destId="{942E4740-0DFD-48F4-995C-07AECE4CA784}" srcOrd="3" destOrd="0" presId="urn:microsoft.com/office/officeart/2005/8/layout/hList1"/>
    <dgm:cxn modelId="{6053BF9C-966D-400A-89DA-700CDD5AC017}" type="presParOf" srcId="{D3B165F8-D267-4B95-8621-A2BDC91C709B}" destId="{D26A68E9-B530-4597-8BB9-4AAF8D0A956B}" srcOrd="4" destOrd="0" presId="urn:microsoft.com/office/officeart/2005/8/layout/hList1"/>
    <dgm:cxn modelId="{E7339DBC-B524-4521-BA61-1C1AEA20233B}" type="presParOf" srcId="{D26A68E9-B530-4597-8BB9-4AAF8D0A956B}" destId="{440B7285-82A6-4792-8C3B-3DCAFC76B688}" srcOrd="0" destOrd="0" presId="urn:microsoft.com/office/officeart/2005/8/layout/hList1"/>
    <dgm:cxn modelId="{9D965F15-27DE-4E9D-ACC2-E6C56DD50FFF}" type="presParOf" srcId="{D26A68E9-B530-4597-8BB9-4AAF8D0A956B}" destId="{B0877DC7-9859-49D3-9A61-5D4A68C59E7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5CC7A5-9195-490B-A34D-0FBBFD3580F3}" type="doc">
      <dgm:prSet loTypeId="urn:microsoft.com/office/officeart/2005/8/layout/process4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lt-LT"/>
        </a:p>
      </dgm:t>
    </dgm:pt>
    <dgm:pt modelId="{4056D8A1-493C-4247-88A8-F4BE55E8B366}">
      <dgm:prSet phldrT="[Text]" custT="1"/>
      <dgm:spPr/>
      <dgm:t>
        <a:bodyPr/>
        <a:lstStyle/>
        <a:p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1. Klausimyno sudarymas</a:t>
          </a:r>
        </a:p>
      </dgm:t>
    </dgm:pt>
    <dgm:pt modelId="{B80F89E8-F4E0-4F06-83D3-897B1F56100D}" type="parTrans" cxnId="{797A29B0-8631-4B9C-9EA8-15D0B475A14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4F451C-1146-4FFB-9379-3E794B383F20}" type="sibTrans" cxnId="{797A29B0-8631-4B9C-9EA8-15D0B475A141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57BF84-D021-4A0D-BCBD-16CBC7974ADB}">
      <dgm:prSet phldrT="[Text]" custT="1"/>
      <dgm:spPr/>
      <dgm:t>
        <a:bodyPr/>
        <a:lstStyle/>
        <a:p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1.1. Klausimynas parengtas taikant </a:t>
          </a:r>
          <a:r>
            <a:rPr lang="lt-LT" sz="1600" err="1">
              <a:latin typeface="Times New Roman" panose="02020603050405020304" pitchFamily="18" charset="0"/>
              <a:cs typeface="Times New Roman" panose="02020603050405020304" pitchFamily="18" charset="0"/>
            </a:rPr>
            <a:t>Likert</a:t>
          </a:r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 skalę.</a:t>
          </a:r>
        </a:p>
      </dgm:t>
    </dgm:pt>
    <dgm:pt modelId="{D5DBB971-EC2F-47EE-BB2C-8FC7BC5C1988}" type="parTrans" cxnId="{AC8DFB6C-EF57-4900-8DDF-0D84055F8D6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734DEB-DCAB-4679-87A2-2AF2A0480A1A}" type="sibTrans" cxnId="{AC8DFB6C-EF57-4900-8DDF-0D84055F8D67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92C989-F062-40F7-B13E-812680B8931C}">
      <dgm:prSet phldrT="[Text]" custT="1"/>
      <dgm:spPr/>
      <dgm:t>
        <a:bodyPr/>
        <a:lstStyle/>
        <a:p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1.2. Klausimyną sudaro trijų temų klausimai</a:t>
          </a:r>
        </a:p>
      </dgm:t>
    </dgm:pt>
    <dgm:pt modelId="{9DA82DB3-7CC0-4062-8E9B-BAA10822F843}" type="parTrans" cxnId="{EDD5A249-3498-425C-ABE8-E3942DCE249F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D9A6A6-4945-4BD6-A8FE-AE95E99AC3CB}" type="sibTrans" cxnId="{EDD5A249-3498-425C-ABE8-E3942DCE249F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C68EBF-CC50-42FA-9C4B-EA0F14E02356}">
      <dgm:prSet phldrT="[Text]" custT="1"/>
      <dgm:spPr/>
      <dgm:t>
        <a:bodyPr/>
        <a:lstStyle/>
        <a:p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2. Apklausos organizavimas</a:t>
          </a:r>
        </a:p>
      </dgm:t>
    </dgm:pt>
    <dgm:pt modelId="{C5786BBF-F730-43E0-95B0-37C508EE2B6E}" type="parTrans" cxnId="{E11DD422-69BC-43E8-8004-21A38D7CDD6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8B7C41-819D-4485-A75B-AFDA2FA97670}" type="sibTrans" cxnId="{E11DD422-69BC-43E8-8004-21A38D7CDD6C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C2BB68-4816-49AB-A064-33F5A1FDDED0}">
      <dgm:prSet phldrT="[Text]" custT="1"/>
      <dgm:spPr/>
      <dgm:t>
        <a:bodyPr/>
        <a:lstStyle/>
        <a:p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2.1. Apskaičiuota tyrimo imtis</a:t>
          </a:r>
        </a:p>
      </dgm:t>
    </dgm:pt>
    <dgm:pt modelId="{9AFEF761-072E-414C-8A89-E6F2745A33F8}" type="parTrans" cxnId="{2D36CDC0-7A9D-4083-8909-6601351A9C9D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059669-75EE-4929-A511-295BB267009C}" type="sibTrans" cxnId="{2D36CDC0-7A9D-4083-8909-6601351A9C9D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AA736B-1485-4A51-AFEC-01DEF31D418C}">
      <dgm:prSet phldrT="[Text]" custT="1"/>
      <dgm:spPr/>
      <dgm:t>
        <a:bodyPr/>
        <a:lstStyle/>
        <a:p>
          <a:r>
            <a:rPr lang="lt-LT" sz="1600">
              <a:latin typeface="Times New Roman" panose="02020603050405020304" pitchFamily="18" charset="0"/>
              <a:cs typeface="Times New Roman" panose="02020603050405020304" pitchFamily="18" charset="0"/>
            </a:rPr>
            <a:t>2.2. Klausimynas platintas el. paštu.</a:t>
          </a:r>
        </a:p>
      </dgm:t>
    </dgm:pt>
    <dgm:pt modelId="{F7355FB6-B76F-40A8-A056-224E0692B7ED}" type="parTrans" cxnId="{431FAFF1-66E6-4538-A140-3AB4BADEFCC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979625-2AD1-40E9-8575-D63C30883551}" type="sibTrans" cxnId="{431FAFF1-66E6-4538-A140-3AB4BADEFCC5}">
      <dgm:prSet/>
      <dgm:spPr/>
      <dgm:t>
        <a:bodyPr/>
        <a:lstStyle/>
        <a:p>
          <a:endParaRPr lang="lt-LT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C9519A-A7BB-43B4-886A-69C9B255DC71}" type="pres">
      <dgm:prSet presAssocID="{A55CC7A5-9195-490B-A34D-0FBBFD3580F3}" presName="Name0" presStyleCnt="0">
        <dgm:presLayoutVars>
          <dgm:dir/>
          <dgm:animLvl val="lvl"/>
          <dgm:resizeHandles val="exact"/>
        </dgm:presLayoutVars>
      </dgm:prSet>
      <dgm:spPr/>
    </dgm:pt>
    <dgm:pt modelId="{AA5687BC-6EA3-49C3-B263-9366A68E0396}" type="pres">
      <dgm:prSet presAssocID="{D1C68EBF-CC50-42FA-9C4B-EA0F14E02356}" presName="boxAndChildren" presStyleCnt="0"/>
      <dgm:spPr/>
    </dgm:pt>
    <dgm:pt modelId="{5B0ED47A-4D8A-456E-9EBC-C433DFFFE091}" type="pres">
      <dgm:prSet presAssocID="{D1C68EBF-CC50-42FA-9C4B-EA0F14E02356}" presName="parentTextBox" presStyleLbl="node1" presStyleIdx="0" presStyleCnt="2"/>
      <dgm:spPr/>
    </dgm:pt>
    <dgm:pt modelId="{7CD0F1B2-24EF-4E1D-8ADA-A25E64663BFC}" type="pres">
      <dgm:prSet presAssocID="{D1C68EBF-CC50-42FA-9C4B-EA0F14E02356}" presName="entireBox" presStyleLbl="node1" presStyleIdx="0" presStyleCnt="2"/>
      <dgm:spPr/>
    </dgm:pt>
    <dgm:pt modelId="{898642CD-314B-4292-AF7C-727C6EFD8B32}" type="pres">
      <dgm:prSet presAssocID="{D1C68EBF-CC50-42FA-9C4B-EA0F14E02356}" presName="descendantBox" presStyleCnt="0"/>
      <dgm:spPr/>
    </dgm:pt>
    <dgm:pt modelId="{643DFF1F-F9BB-48ED-8406-04B65A86D134}" type="pres">
      <dgm:prSet presAssocID="{7AC2BB68-4816-49AB-A064-33F5A1FDDED0}" presName="childTextBox" presStyleLbl="fgAccFollowNode1" presStyleIdx="0" presStyleCnt="4">
        <dgm:presLayoutVars>
          <dgm:bulletEnabled val="1"/>
        </dgm:presLayoutVars>
      </dgm:prSet>
      <dgm:spPr/>
    </dgm:pt>
    <dgm:pt modelId="{6AF80341-690A-4E37-A170-B387BF92DD04}" type="pres">
      <dgm:prSet presAssocID="{BBAA736B-1485-4A51-AFEC-01DEF31D418C}" presName="childTextBox" presStyleLbl="fgAccFollowNode1" presStyleIdx="1" presStyleCnt="4">
        <dgm:presLayoutVars>
          <dgm:bulletEnabled val="1"/>
        </dgm:presLayoutVars>
      </dgm:prSet>
      <dgm:spPr/>
    </dgm:pt>
    <dgm:pt modelId="{8021AE67-9BAC-4E96-A455-86DA2CDA3C94}" type="pres">
      <dgm:prSet presAssocID="{1A4F451C-1146-4FFB-9379-3E794B383F20}" presName="sp" presStyleCnt="0"/>
      <dgm:spPr/>
    </dgm:pt>
    <dgm:pt modelId="{5E287F69-C1B5-4BC7-9C30-A178E1EF7CE9}" type="pres">
      <dgm:prSet presAssocID="{4056D8A1-493C-4247-88A8-F4BE55E8B366}" presName="arrowAndChildren" presStyleCnt="0"/>
      <dgm:spPr/>
    </dgm:pt>
    <dgm:pt modelId="{3401B83D-0259-4CD2-88EA-BD80E0795536}" type="pres">
      <dgm:prSet presAssocID="{4056D8A1-493C-4247-88A8-F4BE55E8B366}" presName="parentTextArrow" presStyleLbl="node1" presStyleIdx="0" presStyleCnt="2"/>
      <dgm:spPr/>
    </dgm:pt>
    <dgm:pt modelId="{9316DE8E-7914-4B5B-8B9F-4136632A8FA3}" type="pres">
      <dgm:prSet presAssocID="{4056D8A1-493C-4247-88A8-F4BE55E8B366}" presName="arrow" presStyleLbl="node1" presStyleIdx="1" presStyleCnt="2"/>
      <dgm:spPr/>
    </dgm:pt>
    <dgm:pt modelId="{37B47E91-8AC5-45AD-B9B1-06A741054B5C}" type="pres">
      <dgm:prSet presAssocID="{4056D8A1-493C-4247-88A8-F4BE55E8B366}" presName="descendantArrow" presStyleCnt="0"/>
      <dgm:spPr/>
    </dgm:pt>
    <dgm:pt modelId="{13A6D542-838D-4D32-BEEF-0A0EC2FF4278}" type="pres">
      <dgm:prSet presAssocID="{C457BF84-D021-4A0D-BCBD-16CBC7974ADB}" presName="childTextArrow" presStyleLbl="fgAccFollowNode1" presStyleIdx="2" presStyleCnt="4">
        <dgm:presLayoutVars>
          <dgm:bulletEnabled val="1"/>
        </dgm:presLayoutVars>
      </dgm:prSet>
      <dgm:spPr/>
    </dgm:pt>
    <dgm:pt modelId="{F3BBA39B-D741-4B73-8F0E-06ABB486135F}" type="pres">
      <dgm:prSet presAssocID="{ED92C989-F062-40F7-B13E-812680B8931C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E11DD422-69BC-43E8-8004-21A38D7CDD6C}" srcId="{A55CC7A5-9195-490B-A34D-0FBBFD3580F3}" destId="{D1C68EBF-CC50-42FA-9C4B-EA0F14E02356}" srcOrd="1" destOrd="0" parTransId="{C5786BBF-F730-43E0-95B0-37C508EE2B6E}" sibTransId="{8F8B7C41-819D-4485-A75B-AFDA2FA97670}"/>
    <dgm:cxn modelId="{C549B72D-77F4-4262-B031-E697C6EA6E7A}" type="presOf" srcId="{7AC2BB68-4816-49AB-A064-33F5A1FDDED0}" destId="{643DFF1F-F9BB-48ED-8406-04B65A86D134}" srcOrd="0" destOrd="0" presId="urn:microsoft.com/office/officeart/2005/8/layout/process4"/>
    <dgm:cxn modelId="{CC7CBF3D-D6AB-4507-AA7C-7B26B3D2ABA0}" type="presOf" srcId="{D1C68EBF-CC50-42FA-9C4B-EA0F14E02356}" destId="{7CD0F1B2-24EF-4E1D-8ADA-A25E64663BFC}" srcOrd="1" destOrd="0" presId="urn:microsoft.com/office/officeart/2005/8/layout/process4"/>
    <dgm:cxn modelId="{89456160-D9C8-48BD-AD8B-EC3499FC88FB}" type="presOf" srcId="{4056D8A1-493C-4247-88A8-F4BE55E8B366}" destId="{3401B83D-0259-4CD2-88EA-BD80E0795536}" srcOrd="0" destOrd="0" presId="urn:microsoft.com/office/officeart/2005/8/layout/process4"/>
    <dgm:cxn modelId="{F4288B45-BC35-4E50-B32A-7F3681550B1F}" type="presOf" srcId="{4056D8A1-493C-4247-88A8-F4BE55E8B366}" destId="{9316DE8E-7914-4B5B-8B9F-4136632A8FA3}" srcOrd="1" destOrd="0" presId="urn:microsoft.com/office/officeart/2005/8/layout/process4"/>
    <dgm:cxn modelId="{EDD5A249-3498-425C-ABE8-E3942DCE249F}" srcId="{4056D8A1-493C-4247-88A8-F4BE55E8B366}" destId="{ED92C989-F062-40F7-B13E-812680B8931C}" srcOrd="1" destOrd="0" parTransId="{9DA82DB3-7CC0-4062-8E9B-BAA10822F843}" sibTransId="{69D9A6A6-4945-4BD6-A8FE-AE95E99AC3CB}"/>
    <dgm:cxn modelId="{AC8DFB6C-EF57-4900-8DDF-0D84055F8D67}" srcId="{4056D8A1-493C-4247-88A8-F4BE55E8B366}" destId="{C457BF84-D021-4A0D-BCBD-16CBC7974ADB}" srcOrd="0" destOrd="0" parTransId="{D5DBB971-EC2F-47EE-BB2C-8FC7BC5C1988}" sibTransId="{DE734DEB-DCAB-4679-87A2-2AF2A0480A1A}"/>
    <dgm:cxn modelId="{173E9786-6D8B-4615-9095-AA4316A3CDD7}" type="presOf" srcId="{BBAA736B-1485-4A51-AFEC-01DEF31D418C}" destId="{6AF80341-690A-4E37-A170-B387BF92DD04}" srcOrd="0" destOrd="0" presId="urn:microsoft.com/office/officeart/2005/8/layout/process4"/>
    <dgm:cxn modelId="{98FC2A8B-DACC-4DDD-9388-68C52C20C254}" type="presOf" srcId="{C457BF84-D021-4A0D-BCBD-16CBC7974ADB}" destId="{13A6D542-838D-4D32-BEEF-0A0EC2FF4278}" srcOrd="0" destOrd="0" presId="urn:microsoft.com/office/officeart/2005/8/layout/process4"/>
    <dgm:cxn modelId="{797A29B0-8631-4B9C-9EA8-15D0B475A141}" srcId="{A55CC7A5-9195-490B-A34D-0FBBFD3580F3}" destId="{4056D8A1-493C-4247-88A8-F4BE55E8B366}" srcOrd="0" destOrd="0" parTransId="{B80F89E8-F4E0-4F06-83D3-897B1F56100D}" sibTransId="{1A4F451C-1146-4FFB-9379-3E794B383F20}"/>
    <dgm:cxn modelId="{2D36CDC0-7A9D-4083-8909-6601351A9C9D}" srcId="{D1C68EBF-CC50-42FA-9C4B-EA0F14E02356}" destId="{7AC2BB68-4816-49AB-A064-33F5A1FDDED0}" srcOrd="0" destOrd="0" parTransId="{9AFEF761-072E-414C-8A89-E6F2745A33F8}" sibTransId="{DD059669-75EE-4929-A511-295BB267009C}"/>
    <dgm:cxn modelId="{824F51C7-9E96-4010-8570-DEB2939BFD78}" type="presOf" srcId="{D1C68EBF-CC50-42FA-9C4B-EA0F14E02356}" destId="{5B0ED47A-4D8A-456E-9EBC-C433DFFFE091}" srcOrd="0" destOrd="0" presId="urn:microsoft.com/office/officeart/2005/8/layout/process4"/>
    <dgm:cxn modelId="{F731CEDA-9D36-4EA6-8A0E-746B25CB078B}" type="presOf" srcId="{A55CC7A5-9195-490B-A34D-0FBBFD3580F3}" destId="{40C9519A-A7BB-43B4-886A-69C9B255DC71}" srcOrd="0" destOrd="0" presId="urn:microsoft.com/office/officeart/2005/8/layout/process4"/>
    <dgm:cxn modelId="{C9B3D7EB-0611-41B0-A690-317355AA68AF}" type="presOf" srcId="{ED92C989-F062-40F7-B13E-812680B8931C}" destId="{F3BBA39B-D741-4B73-8F0E-06ABB486135F}" srcOrd="0" destOrd="0" presId="urn:microsoft.com/office/officeart/2005/8/layout/process4"/>
    <dgm:cxn modelId="{431FAFF1-66E6-4538-A140-3AB4BADEFCC5}" srcId="{D1C68EBF-CC50-42FA-9C4B-EA0F14E02356}" destId="{BBAA736B-1485-4A51-AFEC-01DEF31D418C}" srcOrd="1" destOrd="0" parTransId="{F7355FB6-B76F-40A8-A056-224E0692B7ED}" sibTransId="{11979625-2AD1-40E9-8575-D63C30883551}"/>
    <dgm:cxn modelId="{53163DFA-C778-4B2E-8C9E-FB3E5FE4A966}" type="presParOf" srcId="{40C9519A-A7BB-43B4-886A-69C9B255DC71}" destId="{AA5687BC-6EA3-49C3-B263-9366A68E0396}" srcOrd="0" destOrd="0" presId="urn:microsoft.com/office/officeart/2005/8/layout/process4"/>
    <dgm:cxn modelId="{0B7703C2-C062-4BF7-BC39-5E4BF327EEDB}" type="presParOf" srcId="{AA5687BC-6EA3-49C3-B263-9366A68E0396}" destId="{5B0ED47A-4D8A-456E-9EBC-C433DFFFE091}" srcOrd="0" destOrd="0" presId="urn:microsoft.com/office/officeart/2005/8/layout/process4"/>
    <dgm:cxn modelId="{1A411BF4-349D-4824-B6AF-558842AB5619}" type="presParOf" srcId="{AA5687BC-6EA3-49C3-B263-9366A68E0396}" destId="{7CD0F1B2-24EF-4E1D-8ADA-A25E64663BFC}" srcOrd="1" destOrd="0" presId="urn:microsoft.com/office/officeart/2005/8/layout/process4"/>
    <dgm:cxn modelId="{53121B87-6021-44DC-A4CB-02531A8610B7}" type="presParOf" srcId="{AA5687BC-6EA3-49C3-B263-9366A68E0396}" destId="{898642CD-314B-4292-AF7C-727C6EFD8B32}" srcOrd="2" destOrd="0" presId="urn:microsoft.com/office/officeart/2005/8/layout/process4"/>
    <dgm:cxn modelId="{67CEA6D1-9934-48BD-833B-C6116D8DC984}" type="presParOf" srcId="{898642CD-314B-4292-AF7C-727C6EFD8B32}" destId="{643DFF1F-F9BB-48ED-8406-04B65A86D134}" srcOrd="0" destOrd="0" presId="urn:microsoft.com/office/officeart/2005/8/layout/process4"/>
    <dgm:cxn modelId="{C49AD05B-1491-4D98-AB23-A9730F5A6487}" type="presParOf" srcId="{898642CD-314B-4292-AF7C-727C6EFD8B32}" destId="{6AF80341-690A-4E37-A170-B387BF92DD04}" srcOrd="1" destOrd="0" presId="urn:microsoft.com/office/officeart/2005/8/layout/process4"/>
    <dgm:cxn modelId="{9C9EABA0-E420-49B5-A6C0-8BC9CB05122F}" type="presParOf" srcId="{40C9519A-A7BB-43B4-886A-69C9B255DC71}" destId="{8021AE67-9BAC-4E96-A455-86DA2CDA3C94}" srcOrd="1" destOrd="0" presId="urn:microsoft.com/office/officeart/2005/8/layout/process4"/>
    <dgm:cxn modelId="{5AAE595B-853D-43FE-8C93-AC2ABD535959}" type="presParOf" srcId="{40C9519A-A7BB-43B4-886A-69C9B255DC71}" destId="{5E287F69-C1B5-4BC7-9C30-A178E1EF7CE9}" srcOrd="2" destOrd="0" presId="urn:microsoft.com/office/officeart/2005/8/layout/process4"/>
    <dgm:cxn modelId="{4075207C-4E78-4847-A390-F92FC53139E3}" type="presParOf" srcId="{5E287F69-C1B5-4BC7-9C30-A178E1EF7CE9}" destId="{3401B83D-0259-4CD2-88EA-BD80E0795536}" srcOrd="0" destOrd="0" presId="urn:microsoft.com/office/officeart/2005/8/layout/process4"/>
    <dgm:cxn modelId="{3066916C-AF9A-40B9-90EB-56AD4A711236}" type="presParOf" srcId="{5E287F69-C1B5-4BC7-9C30-A178E1EF7CE9}" destId="{9316DE8E-7914-4B5B-8B9F-4136632A8FA3}" srcOrd="1" destOrd="0" presId="urn:microsoft.com/office/officeart/2005/8/layout/process4"/>
    <dgm:cxn modelId="{717A545D-2590-4B51-88B8-A94D4AFCCE39}" type="presParOf" srcId="{5E287F69-C1B5-4BC7-9C30-A178E1EF7CE9}" destId="{37B47E91-8AC5-45AD-B9B1-06A741054B5C}" srcOrd="2" destOrd="0" presId="urn:microsoft.com/office/officeart/2005/8/layout/process4"/>
    <dgm:cxn modelId="{F54F64FB-5C7F-4A0C-98E7-65CE8BD6ED63}" type="presParOf" srcId="{37B47E91-8AC5-45AD-B9B1-06A741054B5C}" destId="{13A6D542-838D-4D32-BEEF-0A0EC2FF4278}" srcOrd="0" destOrd="0" presId="urn:microsoft.com/office/officeart/2005/8/layout/process4"/>
    <dgm:cxn modelId="{B4965520-49CE-4F13-A0EA-E48ADED9D9AC}" type="presParOf" srcId="{37B47E91-8AC5-45AD-B9B1-06A741054B5C}" destId="{F3BBA39B-D741-4B73-8F0E-06ABB486135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B78A1-515F-4D56-9E54-0E9599649375}">
      <dsp:nvSpPr>
        <dsp:cNvPr id="0" name=""/>
        <dsp:cNvSpPr/>
      </dsp:nvSpPr>
      <dsp:spPr>
        <a:xfrm>
          <a:off x="1905" y="15688"/>
          <a:ext cx="1857374" cy="633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/>
              <a:cs typeface="Times New Roman"/>
            </a:rPr>
            <a:t>Autorius1 (metai)</a:t>
          </a:r>
          <a:endParaRPr lang="lt-LT" sz="1600" kern="1200" dirty="0">
            <a:latin typeface="Times New Roman"/>
            <a:cs typeface="Times New Roman"/>
          </a:endParaRPr>
        </a:p>
      </dsp:txBody>
      <dsp:txXfrm>
        <a:off x="1905" y="15688"/>
        <a:ext cx="1857374" cy="633600"/>
      </dsp:txXfrm>
    </dsp:sp>
    <dsp:sp modelId="{311006AC-18DC-4F45-B6D4-3502348F5B58}">
      <dsp:nvSpPr>
        <dsp:cNvPr id="0" name=""/>
        <dsp:cNvSpPr/>
      </dsp:nvSpPr>
      <dsp:spPr>
        <a:xfrm>
          <a:off x="1905" y="649288"/>
          <a:ext cx="1857374" cy="9662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>
              <a:latin typeface="Times New Roman"/>
              <a:cs typeface="Times New Roman"/>
            </a:rPr>
            <a:t>Tekstas</a:t>
          </a:r>
          <a:endParaRPr lang="lt-LT" sz="1600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>
              <a:latin typeface="Times New Roman"/>
              <a:cs typeface="Times New Roman"/>
            </a:rPr>
            <a:t>Tekstas</a:t>
          </a:r>
          <a:endParaRPr lang="lt-LT" sz="1600" kern="1200" dirty="0">
            <a:latin typeface="Times New Roman"/>
            <a:cs typeface="Times New Roman"/>
          </a:endParaRPr>
        </a:p>
      </dsp:txBody>
      <dsp:txXfrm>
        <a:off x="1905" y="649288"/>
        <a:ext cx="1857374" cy="966240"/>
      </dsp:txXfrm>
    </dsp:sp>
    <dsp:sp modelId="{502BB257-D5BB-49AD-8E6B-CA3C71B4D2C4}">
      <dsp:nvSpPr>
        <dsp:cNvPr id="0" name=""/>
        <dsp:cNvSpPr/>
      </dsp:nvSpPr>
      <dsp:spPr>
        <a:xfrm>
          <a:off x="2119312" y="15688"/>
          <a:ext cx="1857374" cy="633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/>
              <a:cs typeface="Times New Roman"/>
            </a:rPr>
            <a:t>Autorius2 (metai)</a:t>
          </a:r>
          <a:endParaRPr lang="lt-LT" sz="1600" kern="1200" dirty="0">
            <a:latin typeface="Times New Roman"/>
            <a:cs typeface="Times New Roman"/>
          </a:endParaRPr>
        </a:p>
      </dsp:txBody>
      <dsp:txXfrm>
        <a:off x="2119312" y="15688"/>
        <a:ext cx="1857374" cy="633600"/>
      </dsp:txXfrm>
    </dsp:sp>
    <dsp:sp modelId="{5A35C46A-D826-486A-84FD-5DD70CAF7757}">
      <dsp:nvSpPr>
        <dsp:cNvPr id="0" name=""/>
        <dsp:cNvSpPr/>
      </dsp:nvSpPr>
      <dsp:spPr>
        <a:xfrm>
          <a:off x="2119312" y="649288"/>
          <a:ext cx="1857374" cy="9662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>
              <a:latin typeface="Times New Roman"/>
              <a:cs typeface="Times New Roman"/>
            </a:rPr>
            <a:t>Tekstas</a:t>
          </a:r>
          <a:endParaRPr lang="lt-LT" sz="1600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>
              <a:latin typeface="Times New Roman"/>
              <a:cs typeface="Times New Roman"/>
            </a:rPr>
            <a:t>Tekstas</a:t>
          </a:r>
          <a:endParaRPr lang="lt-LT" sz="1600" kern="1200" dirty="0">
            <a:latin typeface="Times New Roman"/>
            <a:cs typeface="Times New Roman"/>
          </a:endParaRPr>
        </a:p>
      </dsp:txBody>
      <dsp:txXfrm>
        <a:off x="2119312" y="649288"/>
        <a:ext cx="1857374" cy="966240"/>
      </dsp:txXfrm>
    </dsp:sp>
    <dsp:sp modelId="{440B7285-82A6-4792-8C3B-3DCAFC76B688}">
      <dsp:nvSpPr>
        <dsp:cNvPr id="0" name=""/>
        <dsp:cNvSpPr/>
      </dsp:nvSpPr>
      <dsp:spPr>
        <a:xfrm>
          <a:off x="4236719" y="15688"/>
          <a:ext cx="1857374" cy="633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/>
              <a:cs typeface="Times New Roman"/>
            </a:rPr>
            <a:t>Autorius3 (metai)</a:t>
          </a:r>
          <a:endParaRPr lang="lt-LT" sz="1600" kern="1200" dirty="0">
            <a:latin typeface="Times New Roman"/>
            <a:cs typeface="Times New Roman"/>
          </a:endParaRPr>
        </a:p>
      </dsp:txBody>
      <dsp:txXfrm>
        <a:off x="4236719" y="15688"/>
        <a:ext cx="1857374" cy="633600"/>
      </dsp:txXfrm>
    </dsp:sp>
    <dsp:sp modelId="{B0877DC7-9859-49D3-9A61-5D4A68C59E75}">
      <dsp:nvSpPr>
        <dsp:cNvPr id="0" name=""/>
        <dsp:cNvSpPr/>
      </dsp:nvSpPr>
      <dsp:spPr>
        <a:xfrm>
          <a:off x="4236719" y="649288"/>
          <a:ext cx="1857374" cy="9662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>
              <a:latin typeface="Times New Roman"/>
              <a:cs typeface="Times New Roman"/>
            </a:rPr>
            <a:t>Tekstas</a:t>
          </a:r>
          <a:endParaRPr lang="lt-LT" sz="1600" kern="1200" dirty="0">
            <a:latin typeface="Times New Roman"/>
            <a:cs typeface="Times New Roman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t-LT" sz="1600" kern="1200">
              <a:latin typeface="Times New Roman"/>
              <a:cs typeface="Times New Roman"/>
            </a:rPr>
            <a:t>Tekstas</a:t>
          </a:r>
          <a:endParaRPr lang="lt-LT" sz="1600" kern="1200" dirty="0">
            <a:latin typeface="Times New Roman"/>
            <a:cs typeface="Times New Roman"/>
          </a:endParaRPr>
        </a:p>
      </dsp:txBody>
      <dsp:txXfrm>
        <a:off x="4236719" y="649288"/>
        <a:ext cx="1857374" cy="966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0F1B2-24EF-4E1D-8ADA-A25E64663BFC}">
      <dsp:nvSpPr>
        <dsp:cNvPr id="0" name=""/>
        <dsp:cNvSpPr/>
      </dsp:nvSpPr>
      <dsp:spPr>
        <a:xfrm>
          <a:off x="0" y="1230057"/>
          <a:ext cx="8278145" cy="8070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2. Apklausos organizavimas</a:t>
          </a:r>
        </a:p>
      </dsp:txBody>
      <dsp:txXfrm>
        <a:off x="0" y="1230057"/>
        <a:ext cx="8278145" cy="435807"/>
      </dsp:txXfrm>
    </dsp:sp>
    <dsp:sp modelId="{643DFF1F-F9BB-48ED-8406-04B65A86D134}">
      <dsp:nvSpPr>
        <dsp:cNvPr id="0" name=""/>
        <dsp:cNvSpPr/>
      </dsp:nvSpPr>
      <dsp:spPr>
        <a:xfrm>
          <a:off x="0" y="1649724"/>
          <a:ext cx="4139072" cy="37124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2.1. Apskaičiuota tyrimo imtis</a:t>
          </a:r>
        </a:p>
      </dsp:txBody>
      <dsp:txXfrm>
        <a:off x="0" y="1649724"/>
        <a:ext cx="4139072" cy="371243"/>
      </dsp:txXfrm>
    </dsp:sp>
    <dsp:sp modelId="{6AF80341-690A-4E37-A170-B387BF92DD04}">
      <dsp:nvSpPr>
        <dsp:cNvPr id="0" name=""/>
        <dsp:cNvSpPr/>
      </dsp:nvSpPr>
      <dsp:spPr>
        <a:xfrm>
          <a:off x="4139072" y="1649724"/>
          <a:ext cx="4139072" cy="37124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2.2. Klausimynas platintas el. paštu.</a:t>
          </a:r>
        </a:p>
      </dsp:txBody>
      <dsp:txXfrm>
        <a:off x="4139072" y="1649724"/>
        <a:ext cx="4139072" cy="371243"/>
      </dsp:txXfrm>
    </dsp:sp>
    <dsp:sp modelId="{9316DE8E-7914-4B5B-8B9F-4136632A8FA3}">
      <dsp:nvSpPr>
        <dsp:cNvPr id="0" name=""/>
        <dsp:cNvSpPr/>
      </dsp:nvSpPr>
      <dsp:spPr>
        <a:xfrm rot="10800000">
          <a:off x="0" y="919"/>
          <a:ext cx="8278145" cy="1241244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1. Klausimyno sudarymas</a:t>
          </a:r>
        </a:p>
      </dsp:txBody>
      <dsp:txXfrm rot="-10800000">
        <a:off x="0" y="919"/>
        <a:ext cx="8278145" cy="435676"/>
      </dsp:txXfrm>
    </dsp:sp>
    <dsp:sp modelId="{13A6D542-838D-4D32-BEEF-0A0EC2FF4278}">
      <dsp:nvSpPr>
        <dsp:cNvPr id="0" name=""/>
        <dsp:cNvSpPr/>
      </dsp:nvSpPr>
      <dsp:spPr>
        <a:xfrm>
          <a:off x="0" y="436595"/>
          <a:ext cx="4139072" cy="37113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1.1. Klausimynas parengtas taikant </a:t>
          </a:r>
          <a:r>
            <a:rPr lang="lt-LT" sz="1600" kern="1200" err="1">
              <a:latin typeface="Times New Roman" panose="02020603050405020304" pitchFamily="18" charset="0"/>
              <a:cs typeface="Times New Roman" panose="02020603050405020304" pitchFamily="18" charset="0"/>
            </a:rPr>
            <a:t>Likert</a:t>
          </a: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 skalę.</a:t>
          </a:r>
        </a:p>
      </dsp:txBody>
      <dsp:txXfrm>
        <a:off x="0" y="436595"/>
        <a:ext cx="4139072" cy="371132"/>
      </dsp:txXfrm>
    </dsp:sp>
    <dsp:sp modelId="{F3BBA39B-D741-4B73-8F0E-06ABB486135F}">
      <dsp:nvSpPr>
        <dsp:cNvPr id="0" name=""/>
        <dsp:cNvSpPr/>
      </dsp:nvSpPr>
      <dsp:spPr>
        <a:xfrm>
          <a:off x="4139072" y="436595"/>
          <a:ext cx="4139072" cy="37113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>
              <a:latin typeface="Times New Roman" panose="02020603050405020304" pitchFamily="18" charset="0"/>
              <a:cs typeface="Times New Roman" panose="02020603050405020304" pitchFamily="18" charset="0"/>
            </a:rPr>
            <a:t>1.2. Klausimyną sudaro trijų temų klausimai</a:t>
          </a:r>
        </a:p>
      </dsp:txBody>
      <dsp:txXfrm>
        <a:off x="4139072" y="436595"/>
        <a:ext cx="4139072" cy="371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D0FA0-5DCF-4700-9307-DCEEEA52B894}" type="datetimeFigureOut">
              <a:rPr lang="lt-LT" smtClean="0"/>
              <a:t>2025-08-25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F4A1C-4FD7-4FC7-835D-8145EF9CEF4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22248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898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980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3D4AB-8B18-18E9-5CC1-2E2BE7C0E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C3E27-F6D4-69F5-64F8-6C23658DFA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30B4AC-01E3-E031-FB23-83491AD5A2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3E3AA-3699-C6DA-285A-0391A18E39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6465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3759E-6975-BE04-F774-DE6149ACA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8FCA83-33B9-DD25-46BE-E744745ACC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62C108-B95B-34F2-6BD4-530874A0C4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8910D-F7DF-65D7-0DC3-C22B7EB0F9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F4A1C-4FD7-4FC7-835D-8145EF9CEF4D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648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F5B-A974-475E-A491-8558872EC2F0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AB27-3653-41E8-B4B6-A35251FAB9A6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2C8B-9091-4885-9959-40DCCE18412B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7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3403-CFAD-42F5-B846-63A085C86003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8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C4995-40AC-407B-A59D-BEFB919556C3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2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6D28-6895-4627-9B54-BF9D86CF0136}" type="datetime1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4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7CBF-6C76-441F-B833-BB5858DCD9F6}" type="datetime1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2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FF41-FB45-4182-83E4-84B8AFCACC97}" type="datetime1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929-7185-4C8F-B947-83195E9492EC}" type="datetime1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8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9891-5284-4C65-BA53-EAC04305E898}" type="datetime1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D196-2096-43CA-B976-68F9C3AB384A}" type="datetime1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8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D5BE-2F3C-4D41-9BA7-047A1BD474DF}" type="datetime1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9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microsoft.com/office/2018/10/relationships/comments" Target="../comments/modernComment_12A_5FA84FD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71" y="199735"/>
            <a:ext cx="1256414" cy="10273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4542" y="1259229"/>
            <a:ext cx="7152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ŽEMĖS ŪKIO AKADEMIJA</a:t>
            </a:r>
            <a:endParaRPr lang="en-US" sz="1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BIOEKONOMIKOS PL</a:t>
            </a:r>
            <a:r>
              <a:rPr lang="lt-LT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ĖTROS FAKULTETAS</a:t>
            </a:r>
          </a:p>
          <a:p>
            <a:pPr algn="ctr"/>
            <a:r>
              <a:rPr lang="lt-LT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..........................................katedra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9178" y="2473657"/>
            <a:ext cx="7503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ANEŠIMO PAVADINIMAS</a:t>
            </a:r>
          </a:p>
          <a:p>
            <a:pPr algn="ctr"/>
            <a:r>
              <a:rPr lang="lt-LT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Studijų rašto darbo pristatymas</a:t>
            </a:r>
          </a:p>
          <a:p>
            <a:pPr algn="ctr"/>
            <a:endParaRPr lang="lt-LT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Pranešėjo Vardas PAVARDĖ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20024" y="4443515"/>
            <a:ext cx="463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Akademija</a:t>
            </a:r>
            <a:r>
              <a:rPr lang="en-US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data</a:t>
            </a:r>
            <a:endParaRPr lang="lt-LT" sz="1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309226A7-259F-82B5-1C3B-DBA8552C6974}"/>
              </a:ext>
            </a:extLst>
          </p:cNvPr>
          <p:cNvSpPr/>
          <p:nvPr/>
        </p:nvSpPr>
        <p:spPr>
          <a:xfrm>
            <a:off x="6824929" y="2675089"/>
            <a:ext cx="2140840" cy="788782"/>
          </a:xfrm>
          <a:prstGeom prst="wedgeRectCallout">
            <a:avLst>
              <a:gd name="adj1" fmla="val -87904"/>
              <a:gd name="adj2" fmla="val 44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lt-LT" sz="1200" i="1" dirty="0">
                <a:solidFill>
                  <a:srgbClr val="FF0000"/>
                </a:solidFill>
                <a:latin typeface="Times New Roman"/>
                <a:ea typeface="Georgia" charset="0"/>
                <a:cs typeface="Times New Roman"/>
              </a:rPr>
              <a:t>Nurodykite kokį pristatymą rengiate, pvz</a:t>
            </a:r>
            <a:r>
              <a:rPr lang="lt-LT" sz="1200" i="1">
                <a:solidFill>
                  <a:srgbClr val="FF0000"/>
                </a:solidFill>
                <a:latin typeface="Times New Roman"/>
                <a:ea typeface="Georgia" charset="0"/>
                <a:cs typeface="Times New Roman"/>
              </a:rPr>
              <a:t>., referato, kursinio</a:t>
            </a:r>
            <a:r>
              <a:rPr lang="lt-LT" sz="1200" i="1" dirty="0">
                <a:solidFill>
                  <a:srgbClr val="FF0000"/>
                </a:solidFill>
                <a:latin typeface="Times New Roman"/>
                <a:ea typeface="Georgia" charset="0"/>
                <a:cs typeface="Times New Roman"/>
              </a:rPr>
              <a:t>/bakalauro/magistro baigiamojo darbo pristatymas</a:t>
            </a:r>
            <a:endParaRPr lang="lt-LT" sz="1200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12A73C-D363-ECEC-1C6C-5FE276BC715F}"/>
              </a:ext>
            </a:extLst>
          </p:cNvPr>
          <p:cNvSpPr txBox="1"/>
          <p:nvPr/>
        </p:nvSpPr>
        <p:spPr>
          <a:xfrm>
            <a:off x="5274392" y="130892"/>
            <a:ext cx="377558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Šios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skaidrės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yra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rekomendacinio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pobūdžio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rengiant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pristatymą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būtina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atsižvelgti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į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konkretų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studijų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rašto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darbą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suformuotą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užduotį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dėstytojo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pateiktą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užduotį</a:t>
            </a:r>
            <a:r>
              <a:rPr lang="en-US" sz="1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16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385B5B-668C-7181-682F-4DAF99CFE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C51CBC-0D7D-A31A-A7CB-6897DD718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71" y="199735"/>
            <a:ext cx="1256414" cy="10273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65E9DA-833B-071C-1BB9-BB76C257F579}"/>
              </a:ext>
            </a:extLst>
          </p:cNvPr>
          <p:cNvSpPr txBox="1"/>
          <p:nvPr/>
        </p:nvSpPr>
        <p:spPr>
          <a:xfrm>
            <a:off x="834542" y="1259229"/>
            <a:ext cx="7152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ŽEMĖS ŪKIO AKADEMIJA</a:t>
            </a:r>
            <a:endParaRPr lang="en-US" sz="1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BIOEKONOMIKOS PL</a:t>
            </a:r>
            <a:r>
              <a:rPr lang="lt-LT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ĖTROS FAKULTETAS</a:t>
            </a:r>
          </a:p>
          <a:p>
            <a:pPr algn="ctr"/>
            <a:r>
              <a:rPr lang="lt-LT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..........................................katedra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CDF4C-68CE-5391-3457-3D524FD14567}"/>
              </a:ext>
            </a:extLst>
          </p:cNvPr>
          <p:cNvSpPr txBox="1"/>
          <p:nvPr/>
        </p:nvSpPr>
        <p:spPr>
          <a:xfrm>
            <a:off x="659178" y="2473657"/>
            <a:ext cx="7503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ANEŠIMO PAVADINIMAS</a:t>
            </a:r>
          </a:p>
          <a:p>
            <a:pPr algn="ctr"/>
            <a:r>
              <a:rPr lang="lt-LT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Studijų rašto darbo pristatymas</a:t>
            </a:r>
          </a:p>
          <a:p>
            <a:pPr algn="ctr"/>
            <a:endParaRPr lang="lt-LT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Pranešėjo Vardas PAVARDĖ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3DE425-9E39-FC34-C59E-A376D13DA4A1}"/>
              </a:ext>
            </a:extLst>
          </p:cNvPr>
          <p:cNvSpPr txBox="1"/>
          <p:nvPr/>
        </p:nvSpPr>
        <p:spPr>
          <a:xfrm>
            <a:off x="3620024" y="4443515"/>
            <a:ext cx="463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Akademija</a:t>
            </a:r>
            <a:r>
              <a:rPr lang="en-US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data</a:t>
            </a:r>
            <a:endParaRPr lang="lt-LT" sz="1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93488-7737-58CD-DF26-C540CE5BCF9E}"/>
              </a:ext>
            </a:extLst>
          </p:cNvPr>
          <p:cNvSpPr txBox="1"/>
          <p:nvPr/>
        </p:nvSpPr>
        <p:spPr>
          <a:xfrm>
            <a:off x="5274392" y="130892"/>
            <a:ext cx="3775586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i="1" dirty="0" err="1">
                <a:solidFill>
                  <a:srgbClr val="FF0000"/>
                </a:solidFill>
                <a:latin typeface="Times New Roman"/>
                <a:cs typeface="Times New Roman"/>
              </a:rPr>
              <a:t>Pakartokite</a:t>
            </a:r>
            <a:r>
              <a:rPr lang="en-US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solidFill>
                  <a:srgbClr val="FF0000"/>
                </a:solidFill>
                <a:latin typeface="Times New Roman"/>
                <a:cs typeface="Times New Roman"/>
              </a:rPr>
              <a:t>titulinę</a:t>
            </a:r>
            <a:r>
              <a:rPr lang="en-US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solidFill>
                  <a:srgbClr val="FF0000"/>
                </a:solidFill>
                <a:latin typeface="Times New Roman"/>
                <a:cs typeface="Times New Roman"/>
              </a:rPr>
              <a:t>skaidrę</a:t>
            </a:r>
            <a:r>
              <a:rPr lang="en-US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solidFill>
                  <a:srgbClr val="FF0000"/>
                </a:solidFill>
                <a:latin typeface="Times New Roman"/>
                <a:cs typeface="Times New Roman"/>
              </a:rPr>
              <a:t>pranešimo</a:t>
            </a:r>
            <a:r>
              <a:rPr lang="en-US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solidFill>
                  <a:srgbClr val="FF0000"/>
                </a:solidFill>
                <a:latin typeface="Times New Roman"/>
                <a:cs typeface="Times New Roman"/>
              </a:rPr>
              <a:t>pabaigoje</a:t>
            </a:r>
            <a:r>
              <a:rPr lang="en-US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0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168ED-AFB0-3CCA-199B-B6625662A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9884E52-EB5A-1515-53AE-0E4E7752A378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Temos aktualumas</a:t>
            </a:r>
            <a:endParaRPr lang="en-US" sz="2800" b="1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E14283-74EA-40E7-D530-7E17F23DD02F}"/>
              </a:ext>
            </a:extLst>
          </p:cNvPr>
          <p:cNvSpPr txBox="1"/>
          <p:nvPr/>
        </p:nvSpPr>
        <p:spPr>
          <a:xfrm>
            <a:off x="422665" y="951166"/>
            <a:ext cx="8434083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2000" b="1">
                <a:latin typeface="Times New Roman"/>
                <a:ea typeface="Georgia" charset="0"/>
                <a:cs typeface="Times New Roman"/>
              </a:rPr>
              <a:t>Pateikite</a:t>
            </a:r>
            <a:r>
              <a:rPr lang="lt-LT" sz="2000" b="1" dirty="0">
                <a:latin typeface="Times New Roman"/>
                <a:ea typeface="Georgia" charset="0"/>
                <a:cs typeface="Times New Roman"/>
              </a:rPr>
              <a:t>,</a:t>
            </a:r>
            <a:r>
              <a:rPr lang="lt-LT" sz="2000" b="1">
                <a:latin typeface="Times New Roman"/>
                <a:ea typeface="Georgia" charset="0"/>
                <a:cs typeface="Times New Roman"/>
              </a:rPr>
              <a:t> kodėl jūsų pristatoma tema aktuali:</a:t>
            </a:r>
            <a:endParaRPr lang="en-US" sz="2000" b="1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/>
                <a:ea typeface="+mn-lt"/>
                <a:cs typeface="Times New Roman"/>
              </a:rPr>
              <a:t>Rekomenduojama skaidrėje pateikti ne daugiau kaip 8 eilutes teksto. Neperkraukite. Turi būti įskaitoma ir lengvai suvokiama. 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/>
                <a:ea typeface="+mn-lt"/>
                <a:cs typeface="Times New Roman"/>
              </a:rPr>
              <a:t>Nesugrūskite teksto ar pateikiamos vaizdo medžiagos, palikite tuščios erdvės skaidrės plote.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/>
                <a:ea typeface="+mn-lt"/>
                <a:cs typeface="Times New Roman"/>
              </a:rPr>
              <a:t>Palaikykite akių kontaktą su auditorija. Kalbėkite neskubėdami, kad auditorija suprastų, ką sakote. Teksto neskaitykite, o jį komentuokite.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b="1">
                <a:latin typeface="Times New Roman"/>
                <a:ea typeface="Georgia" charset="0"/>
                <a:cs typeface="Times New Roman"/>
              </a:rPr>
              <a:t>Praktinė (ar mokslinė) problema 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– tekstas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. 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endParaRPr lang="en-US" sz="200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74C2F116-717D-58DE-F8E4-173765F70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49EBF86-80C6-1C35-D82C-D1EEE22EA24E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FC6F2FC-5DFF-9AAF-F41B-0D002E571F0D}"/>
              </a:ext>
            </a:extLst>
          </p:cNvPr>
          <p:cNvSpPr/>
          <p:nvPr/>
        </p:nvSpPr>
        <p:spPr>
          <a:xfrm flipH="1">
            <a:off x="5678117" y="4697570"/>
            <a:ext cx="2140840" cy="341952"/>
          </a:xfrm>
          <a:prstGeom prst="wedgeRectCallout">
            <a:avLst>
              <a:gd name="adj1" fmla="val -89352"/>
              <a:gd name="adj2" fmla="val 271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lt-LT" sz="1200" i="1" dirty="0">
                <a:solidFill>
                  <a:srgbClr val="FF0000"/>
                </a:solidFill>
                <a:latin typeface="Times New Roman"/>
                <a:ea typeface="Georgia" charset="0"/>
                <a:cs typeface="Times New Roman"/>
              </a:rPr>
              <a:t>Nepamirškite sunumeruoti skaidrių</a:t>
            </a:r>
            <a:endParaRPr lang="lt-LT" sz="1200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524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3840F-BB2C-CC3A-211E-1967349D0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FBDAD68-F442-D98E-BA4B-AA091CC7815F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2800" b="1" dirty="0">
                <a:solidFill>
                  <a:srgbClr val="006600"/>
                </a:solidFill>
                <a:latin typeface="Times New Roman"/>
                <a:ea typeface="Georgia" charset="0"/>
                <a:cs typeface="Times New Roman"/>
              </a:rPr>
              <a:t>Objektas ir tikslas</a:t>
            </a:r>
            <a:endParaRPr lang="en-US" sz="2800" b="1" dirty="0">
              <a:solidFill>
                <a:srgbClr val="006600"/>
              </a:solidFill>
              <a:latin typeface="Times New Roman"/>
              <a:ea typeface="Georgia" charset="0"/>
              <a:cs typeface="Times New Roman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3FE5EB-AE1E-B93D-ACF5-5847DC94D195}"/>
              </a:ext>
            </a:extLst>
          </p:cNvPr>
          <p:cNvSpPr txBox="1"/>
          <p:nvPr/>
        </p:nvSpPr>
        <p:spPr>
          <a:xfrm>
            <a:off x="422665" y="1373919"/>
            <a:ext cx="8434083" cy="24006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b="1" dirty="0">
                <a:latin typeface="Times New Roman"/>
                <a:ea typeface="Georgia" charset="0"/>
                <a:cs typeface="Times New Roman"/>
              </a:rPr>
              <a:t>Darbo objektas 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– tekstas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dirty="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. 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endParaRPr lang="lt-LT" sz="2000" dirty="0">
              <a:latin typeface="Times New Roman"/>
              <a:ea typeface="Georgia" charset="0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b="1">
                <a:latin typeface="Times New Roman"/>
                <a:ea typeface="Georgia" charset="0"/>
                <a:cs typeface="Times New Roman"/>
              </a:rPr>
              <a:t>Darbo tikslas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– tekstas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. </a:t>
            </a:r>
            <a:endParaRPr lang="lt-LT">
              <a:ea typeface="Calibri"/>
              <a:cs typeface="Calibri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endParaRPr lang="en-US" sz="2000"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9BF6523F-9E4E-8473-0E38-E3B4DF9F4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F0CCC3F-C92A-E0F5-B7BC-B643DFE3BE1D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8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A03A0-4234-DD82-D776-E7FFB3C94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9B33213-43B5-E993-F669-6D29A95C5DBB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2800" b="1">
                <a:solidFill>
                  <a:srgbClr val="006600"/>
                </a:solidFill>
                <a:latin typeface="Times New Roman"/>
                <a:ea typeface="Georgia" charset="0"/>
                <a:cs typeface="Times New Roman"/>
              </a:rPr>
              <a:t>Uždaviniai ir tyrimo metodai</a:t>
            </a:r>
            <a:endParaRPr lang="en-US" sz="2800" b="1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309050-A6BF-C6C4-176B-12C9FDD284B3}"/>
              </a:ext>
            </a:extLst>
          </p:cNvPr>
          <p:cNvSpPr txBox="1"/>
          <p:nvPr/>
        </p:nvSpPr>
        <p:spPr>
          <a:xfrm>
            <a:off x="422665" y="951166"/>
            <a:ext cx="8434083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b="1">
                <a:latin typeface="Times New Roman"/>
                <a:ea typeface="Georgia" charset="0"/>
                <a:cs typeface="Times New Roman"/>
              </a:rPr>
              <a:t>Uždaviniai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:</a:t>
            </a:r>
          </a:p>
          <a:p>
            <a:pPr marL="534670" indent="-356870">
              <a:spcAft>
                <a:spcPts val="1200"/>
              </a:spcAft>
              <a:buClr>
                <a:srgbClr val="249B47"/>
              </a:buClr>
              <a:buSzPct val="80000"/>
              <a:buFont typeface="+mj-lt"/>
              <a:buAutoNum type="arabicPeriod"/>
            </a:pPr>
            <a:r>
              <a:rPr lang="lt-LT" sz="2000">
                <a:latin typeface="Times New Roman"/>
                <a:ea typeface="Georgia" charset="0"/>
                <a:cs typeface="Times New Roman"/>
              </a:rPr>
              <a:t>Tekstas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.</a:t>
            </a:r>
          </a:p>
          <a:p>
            <a:pPr marL="534670" indent="-356870">
              <a:spcAft>
                <a:spcPts val="1200"/>
              </a:spcAft>
              <a:buClr>
                <a:srgbClr val="249B47"/>
              </a:buClr>
              <a:buSzPct val="80000"/>
              <a:buFont typeface="+mj-lt"/>
              <a:buAutoNum type="arabicPeriod"/>
            </a:pPr>
            <a:r>
              <a:rPr lang="lt-LT" sz="2000">
                <a:latin typeface="Times New Roman"/>
                <a:ea typeface="Georgia" charset="0"/>
                <a:cs typeface="Times New Roman"/>
              </a:rPr>
              <a:t>Tekstas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.</a:t>
            </a:r>
          </a:p>
          <a:p>
            <a:pPr marL="534670" indent="-356870">
              <a:spcAft>
                <a:spcPts val="1200"/>
              </a:spcAft>
              <a:buClr>
                <a:srgbClr val="249B47"/>
              </a:buClr>
              <a:buSzPct val="80000"/>
              <a:buFont typeface="+mj-lt"/>
              <a:buAutoNum type="arabicPeriod"/>
            </a:pPr>
            <a:r>
              <a:rPr lang="lt-LT" sz="2000">
                <a:latin typeface="Times New Roman"/>
                <a:ea typeface="Georgia" charset="0"/>
                <a:cs typeface="Times New Roman"/>
              </a:rPr>
              <a:t>Tekstas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tekstas.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b="1">
                <a:latin typeface="Times New Roman"/>
                <a:ea typeface="Georgia" charset="0"/>
                <a:cs typeface="Times New Roman"/>
              </a:rPr>
              <a:t>Tyrimo metodai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– tekstas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</a:t>
            </a:r>
            <a:r>
              <a:rPr lang="lt-LT" sz="2000" err="1">
                <a:latin typeface="Times New Roman"/>
                <a:ea typeface="Georgia" charset="0"/>
                <a:cs typeface="Times New Roman"/>
              </a:rPr>
              <a:t>tekstas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. </a:t>
            </a: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4072D6FB-9B50-EA9D-EC95-115C479BE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B1EC050-EC4A-4A69-3F62-9D33E69AC113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8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A9D77-77ED-3681-673B-79DAB4BA0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A8C8C3E-74B5-A3BB-6ED7-E941819C1837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1. Pavadinimas</a:t>
            </a:r>
            <a:endParaRPr lang="en-US" sz="2800" b="1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0E6842-804F-C48D-7811-2D72BC5C3612}"/>
              </a:ext>
            </a:extLst>
          </p:cNvPr>
          <p:cNvSpPr txBox="1"/>
          <p:nvPr/>
        </p:nvSpPr>
        <p:spPr>
          <a:xfrm>
            <a:off x="422665" y="951166"/>
            <a:ext cx="8434083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/>
                <a:ea typeface="Georgia" charset="0"/>
                <a:cs typeface="Times New Roman"/>
              </a:rPr>
              <a:t>Temos koncepcija, ką ištyrėte, kokią problemą radote?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/>
                <a:ea typeface="Georgia" charset="0"/>
                <a:cs typeface="Times New Roman"/>
              </a:rPr>
              <a:t>Įprastai mokslinės literatūros 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(ar situacijos) 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analizei užtenka 2-3 skaidrių...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/>
                <a:ea typeface="Georgia" charset="0"/>
                <a:cs typeface="Times New Roman"/>
              </a:rPr>
              <a:t>Nepamirškite nurodyti </a:t>
            </a:r>
            <a:r>
              <a:rPr lang="lt-LT" sz="2000" dirty="0">
                <a:latin typeface="Times New Roman"/>
                <a:ea typeface="Georgia" charset="0"/>
                <a:cs typeface="Times New Roman"/>
              </a:rPr>
              <a:t>analizuotų</a:t>
            </a:r>
            <a:r>
              <a:rPr lang="lt-LT" sz="2000">
                <a:latin typeface="Times New Roman"/>
                <a:ea typeface="Georgia" charset="0"/>
                <a:cs typeface="Times New Roman"/>
              </a:rPr>
              <a:t> autorių ir šaltinių. Literatūros (Autorius 1, metai; Autorius 2, metai; ir kt.) analizė atskleidė...</a:t>
            </a: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7C4C44AD-FA1D-41C6-83FD-BF24955F2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78F73BE-5320-05F3-CA7B-C0757A259804}"/>
              </a:ext>
            </a:extLst>
          </p:cNvPr>
          <p:cNvSpPr/>
          <p:nvPr/>
        </p:nvSpPr>
        <p:spPr>
          <a:xfrm>
            <a:off x="3857004" y="128851"/>
            <a:ext cx="2541722" cy="548210"/>
          </a:xfrm>
          <a:prstGeom prst="wedgeRectCallout">
            <a:avLst>
              <a:gd name="adj1" fmla="val -76321"/>
              <a:gd name="adj2" fmla="val 20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lt-LT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Viršuje turėtų būti užrašytas pavadinimas, atitinkantis pagrindinę skaidrės idėją.</a:t>
            </a:r>
            <a:endParaRPr lang="lt-LT" sz="1200" i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8784404-0D90-C174-96CF-BEF096A154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204709"/>
              </p:ext>
            </p:extLst>
          </p:nvPr>
        </p:nvGraphicFramePr>
        <p:xfrm>
          <a:off x="1524000" y="2727371"/>
          <a:ext cx="6096000" cy="163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0741CC3-A159-A0E2-2E76-8D00B1088CD9}"/>
              </a:ext>
            </a:extLst>
          </p:cNvPr>
          <p:cNvSpPr txBox="1"/>
          <p:nvPr/>
        </p:nvSpPr>
        <p:spPr>
          <a:xfrm>
            <a:off x="317714" y="4358587"/>
            <a:ext cx="8694549" cy="41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t-LT" sz="1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pav. Vartojimo įpročių samprata (sudaryta autorės/-</a:t>
            </a:r>
            <a:r>
              <a:rPr lang="lt-LT" sz="16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iaus</a:t>
            </a:r>
            <a:r>
              <a:rPr lang="lt-LT" sz="1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pagal analizuotus literatūros šaltinius)</a:t>
            </a:r>
            <a:endParaRPr lang="lt-LT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63FDC-DE20-323E-AB26-6806E1F1E316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6600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72962-C3FB-B462-DF46-937E8AE4C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7744DB3-CF23-FC7E-6C2B-0C594EFF8DEA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2</a:t>
            </a:r>
            <a:r>
              <a:rPr lang="pt-BR" sz="2800" b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. Pavadinimas</a:t>
            </a:r>
            <a:endParaRPr lang="en-US" sz="2800" b="1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85EDE-B633-B060-7312-22A5D8570459}"/>
              </a:ext>
            </a:extLst>
          </p:cNvPr>
          <p:cNvSpPr txBox="1"/>
          <p:nvPr/>
        </p:nvSpPr>
        <p:spPr>
          <a:xfrm>
            <a:off x="422665" y="951166"/>
            <a:ext cx="84340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Pristatykite, kaip atliksite tyrimą ir spręsite keliamą problemą?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Pateikite vizualizacijas. </a:t>
            </a: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Rekomenduojama 2-3 skaidrės.</a:t>
            </a: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C1410F6D-7E22-C69A-B3AB-0B0541C32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B5256C2-6924-EEEA-7FDE-C8E07699DC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2797670"/>
              </p:ext>
            </p:extLst>
          </p:nvPr>
        </p:nvGraphicFramePr>
        <p:xfrm>
          <a:off x="500633" y="2480720"/>
          <a:ext cx="8278145" cy="2038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D8030B-BF08-AA30-1CA6-5779FB580A82}"/>
              </a:ext>
            </a:extLst>
          </p:cNvPr>
          <p:cNvSpPr txBox="1"/>
          <p:nvPr/>
        </p:nvSpPr>
        <p:spPr>
          <a:xfrm>
            <a:off x="422665" y="4464245"/>
            <a:ext cx="8434082" cy="41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t-LT" sz="1600" b="1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lt-LT" sz="1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pav. Tyrimo loginė schema (sudaryta autorės/-</a:t>
            </a:r>
            <a:r>
              <a:rPr lang="lt-LT" sz="16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iaus</a:t>
            </a:r>
            <a:r>
              <a:rPr lang="lt-LT" sz="16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lt-LT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138AF-ACA5-B812-44FE-8CCDEFEF2121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CF2464A2-397D-9C21-111B-3A807FEBEEF3}"/>
              </a:ext>
            </a:extLst>
          </p:cNvPr>
          <p:cNvSpPr/>
          <p:nvPr/>
        </p:nvSpPr>
        <p:spPr>
          <a:xfrm>
            <a:off x="3857004" y="128851"/>
            <a:ext cx="2541722" cy="548210"/>
          </a:xfrm>
          <a:prstGeom prst="wedgeRectCallout">
            <a:avLst>
              <a:gd name="adj1" fmla="val -76321"/>
              <a:gd name="adj2" fmla="val 20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lt-LT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Viršuje turėtų būti užrašytas pavadinimas, atitinkantis pagrindinę skaidrės idėją.</a:t>
            </a:r>
            <a:endParaRPr lang="lt-LT" sz="1200" i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928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58FC3-8644-B642-4DEF-8EF94FD21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7C234D0-AEC3-09C1-F14B-03100B85B724}"/>
              </a:ext>
            </a:extLst>
          </p:cNvPr>
          <p:cNvSpPr txBox="1"/>
          <p:nvPr/>
        </p:nvSpPr>
        <p:spPr>
          <a:xfrm>
            <a:off x="422665" y="180746"/>
            <a:ext cx="6868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3</a:t>
            </a:r>
            <a:r>
              <a:rPr lang="pt-BR" sz="2800" b="1">
                <a:solidFill>
                  <a:srgbClr val="006600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. Pavadinimas</a:t>
            </a:r>
            <a:endParaRPr lang="en-US" sz="2800" b="1">
              <a:solidFill>
                <a:srgbClr val="006600"/>
              </a:solidFill>
              <a:latin typeface="Times New Roman" panose="02020603050405020304" pitchFamily="18" charset="0"/>
              <a:ea typeface="Georgia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44D007-996A-3E42-35B6-E283431ADDAB}"/>
              </a:ext>
            </a:extLst>
          </p:cNvPr>
          <p:cNvSpPr txBox="1"/>
          <p:nvPr/>
        </p:nvSpPr>
        <p:spPr>
          <a:xfrm>
            <a:off x="422665" y="951166"/>
            <a:ext cx="8434083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dirty="0">
                <a:latin typeface="Times New Roman"/>
                <a:ea typeface="Georgia" charset="0"/>
                <a:cs typeface="Times New Roman"/>
              </a:rPr>
              <a:t>Pristatykite gautus tyrimo rezultatus. Pateikite atliktus skaičiavimus, schemas, diagramas ir pan. </a:t>
            </a:r>
            <a:endParaRPr lang="en-US" dirty="0">
              <a:latin typeface="Times New Roman"/>
              <a:cs typeface="Times New Roman"/>
            </a:endParaRPr>
          </a:p>
          <a:p>
            <a:pPr marL="266700" indent="-266700">
              <a:spcAft>
                <a:spcPts val="1200"/>
              </a:spcAft>
              <a:buClr>
                <a:srgbClr val="249B47"/>
              </a:buClr>
              <a:buSzPct val="80000"/>
              <a:buFont typeface="Wingdings" panose="05000000000000000000" pitchFamily="2" charset="2"/>
              <a:buChar char="Ø"/>
            </a:pPr>
            <a:r>
              <a:rPr lang="lt-LT" sz="2000" dirty="0">
                <a:latin typeface="Times New Roman"/>
                <a:ea typeface="Georgia" charset="0"/>
                <a:cs typeface="Times New Roman"/>
              </a:rPr>
              <a:t>Rekomenduojama 2-3 skaidrės.</a:t>
            </a:r>
            <a:endParaRPr lang="lt-LT" dirty="0">
              <a:latin typeface="Times New Roman"/>
              <a:cs typeface="Times New Roman"/>
            </a:endParaRPr>
          </a:p>
        </p:txBody>
      </p:sp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F99F5C42-3073-A728-5558-27D1E2BDF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476" y="103978"/>
            <a:ext cx="1208273" cy="39829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B78B42-D425-1CB7-1C6F-4BF495FC3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72300"/>
              </p:ext>
            </p:extLst>
          </p:nvPr>
        </p:nvGraphicFramePr>
        <p:xfrm>
          <a:off x="422665" y="2571750"/>
          <a:ext cx="8527998" cy="219456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439851">
                  <a:extLst>
                    <a:ext uri="{9D8B030D-6E8A-4147-A177-3AD203B41FA5}">
                      <a16:colId xmlns:a16="http://schemas.microsoft.com/office/drawing/2014/main" val="3767692954"/>
                    </a:ext>
                  </a:extLst>
                </a:gridCol>
                <a:gridCol w="743918">
                  <a:extLst>
                    <a:ext uri="{9D8B030D-6E8A-4147-A177-3AD203B41FA5}">
                      <a16:colId xmlns:a16="http://schemas.microsoft.com/office/drawing/2014/main" val="1394702293"/>
                    </a:ext>
                  </a:extLst>
                </a:gridCol>
                <a:gridCol w="798163">
                  <a:extLst>
                    <a:ext uri="{9D8B030D-6E8A-4147-A177-3AD203B41FA5}">
                      <a16:colId xmlns:a16="http://schemas.microsoft.com/office/drawing/2014/main" val="2973268695"/>
                    </a:ext>
                  </a:extLst>
                </a:gridCol>
                <a:gridCol w="720671">
                  <a:extLst>
                    <a:ext uri="{9D8B030D-6E8A-4147-A177-3AD203B41FA5}">
                      <a16:colId xmlns:a16="http://schemas.microsoft.com/office/drawing/2014/main" val="2647657502"/>
                    </a:ext>
                  </a:extLst>
                </a:gridCol>
                <a:gridCol w="836909">
                  <a:extLst>
                    <a:ext uri="{9D8B030D-6E8A-4147-A177-3AD203B41FA5}">
                      <a16:colId xmlns:a16="http://schemas.microsoft.com/office/drawing/2014/main" val="1962461044"/>
                    </a:ext>
                  </a:extLst>
                </a:gridCol>
                <a:gridCol w="689674">
                  <a:extLst>
                    <a:ext uri="{9D8B030D-6E8A-4147-A177-3AD203B41FA5}">
                      <a16:colId xmlns:a16="http://schemas.microsoft.com/office/drawing/2014/main" val="372705217"/>
                    </a:ext>
                  </a:extLst>
                </a:gridCol>
                <a:gridCol w="1015139">
                  <a:extLst>
                    <a:ext uri="{9D8B030D-6E8A-4147-A177-3AD203B41FA5}">
                      <a16:colId xmlns:a16="http://schemas.microsoft.com/office/drawing/2014/main" val="1503410382"/>
                    </a:ext>
                  </a:extLst>
                </a:gridCol>
                <a:gridCol w="1283673">
                  <a:extLst>
                    <a:ext uri="{9D8B030D-6E8A-4147-A177-3AD203B41FA5}">
                      <a16:colId xmlns:a16="http://schemas.microsoft.com/office/drawing/2014/main" val="158603011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Parametrai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18-25 metų grupė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26-35 metų grupė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t(50)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p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Coheno d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0941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M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SD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M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SD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500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Kasdieninio vartojimo išlaidos Eur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45,60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12,30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62,40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15,70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4,879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0,001***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1,020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825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Ekologiškų produktų vartojimo dažnis 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0,43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0,15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0,68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0,20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3,657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0,006**</a:t>
                      </a:r>
                      <a:endParaRPr lang="lt-LT" sz="160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0,850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3280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Pramogoms skirtos išlaidos Eur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75,20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22,50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92,60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25,20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2,789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0,.012*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lt-LT" sz="1600">
                          <a:effectLst/>
                          <a:latin typeface="Times New Roman"/>
                          <a:cs typeface="Times New Roman"/>
                        </a:rPr>
                        <a:t>0,640</a:t>
                      </a:r>
                      <a:endParaRPr lang="lt-LT" sz="1600" dirty="0"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631058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BCCE5DD-A0F0-D862-2BA6-7DD5D699262A}"/>
              </a:ext>
            </a:extLst>
          </p:cNvPr>
          <p:cNvSpPr/>
          <p:nvPr/>
        </p:nvSpPr>
        <p:spPr>
          <a:xfrm>
            <a:off x="6672083" y="3293392"/>
            <a:ext cx="976393" cy="99964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F593F9-57A6-EABB-9D46-5288BB4078E3}"/>
              </a:ext>
            </a:extLst>
          </p:cNvPr>
          <p:cNvSpPr txBox="1"/>
          <p:nvPr/>
        </p:nvSpPr>
        <p:spPr>
          <a:xfrm>
            <a:off x="342605" y="2044752"/>
            <a:ext cx="859420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6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1 lentelė. Vartojimo įpročių analizės rezultatai skirtingoms amžiaus grupėms (sudaryta autorės/-</a:t>
            </a:r>
            <a:r>
              <a:rPr lang="lt-LT" sz="1600" b="1" dirty="0" err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iaus</a:t>
            </a:r>
            <a:r>
              <a:rPr lang="lt-LT" sz="16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pagal atliktus skaičiavimus taikant </a:t>
            </a:r>
            <a:r>
              <a:rPr lang="lt-LT" sz="1600" b="1" dirty="0" err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Gretl</a:t>
            </a:r>
            <a:r>
              <a:rPr lang="lt-LT" sz="16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 programinę įrangą)</a:t>
            </a:r>
            <a:endParaRPr lang="lt-LT" sz="1400">
              <a:latin typeface="Times New Roman"/>
              <a:ea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EEF10B-C4A6-03B8-9293-8FE2FBCBABD1}"/>
              </a:ext>
            </a:extLst>
          </p:cNvPr>
          <p:cNvSpPr txBox="1"/>
          <p:nvPr/>
        </p:nvSpPr>
        <p:spPr>
          <a:xfrm>
            <a:off x="342607" y="4766310"/>
            <a:ext cx="85141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t-LT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Pastaba:</a:t>
            </a:r>
            <a:r>
              <a:rPr lang="lt-L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Statistinis reikšmingumas yra žymimas trimis lygiais: *, kai p &lt; 0,1; ** kai, p &lt; 0,05; ***, kai p &lt; 0,01.</a:t>
            </a:r>
            <a:endParaRPr lang="lt-LT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7F58043-899F-7466-DE8A-CB71AA2A6822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D5B0E6D4-F08E-E635-9658-F9E771BA6692}"/>
              </a:ext>
            </a:extLst>
          </p:cNvPr>
          <p:cNvSpPr/>
          <p:nvPr/>
        </p:nvSpPr>
        <p:spPr>
          <a:xfrm>
            <a:off x="3857004" y="128851"/>
            <a:ext cx="2541722" cy="548210"/>
          </a:xfrm>
          <a:prstGeom prst="wedgeRectCallout">
            <a:avLst>
              <a:gd name="adj1" fmla="val -76321"/>
              <a:gd name="adj2" fmla="val 2009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lt-LT" sz="1200" i="1" dirty="0">
                <a:solidFill>
                  <a:srgbClr val="FF0000"/>
                </a:solidFill>
                <a:latin typeface="Times New Roman"/>
                <a:cs typeface="Times New Roman"/>
              </a:rPr>
              <a:t>Viršuje turėtų būti užrašytas pavadinimas, atitinkantis pagrindinę skaidrės idėją.</a:t>
            </a:r>
            <a:endParaRPr lang="lt-LT" sz="1200" i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4777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nis elementas 5">
            <a:extLst>
              <a:ext uri="{FF2B5EF4-FFF2-40B4-BE49-F238E27FC236}">
                <a16:creationId xmlns:a16="http://schemas.microsoft.com/office/drawing/2014/main" id="{E31C4D5C-6FE7-42FA-9F48-20EEB96C5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1455" y="448235"/>
            <a:ext cx="7154688" cy="4695265"/>
          </a:xfrm>
          <a:prstGeom prst="rect">
            <a:avLst/>
          </a:prstGeom>
        </p:spPr>
      </p:pic>
      <p:pic>
        <p:nvPicPr>
          <p:cNvPr id="4" name="Paveikslėlis 5">
            <a:extLst>
              <a:ext uri="{FF2B5EF4-FFF2-40B4-BE49-F238E27FC236}">
                <a16:creationId xmlns:a16="http://schemas.microsoft.com/office/drawing/2014/main" id="{362B1CD4-6715-4059-8964-0FBC3F43C0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2678" y="147944"/>
            <a:ext cx="1282905" cy="4223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2441" y="1074606"/>
            <a:ext cx="838537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t-LT" sz="200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Rekomenduojama išvadas numeruoti pagal iškeltus studijų rašto darbo uždavinius.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Išvadas pristatyme pateikite sutrumpintai, nekopijuokite išvadų iš studijų rašto darbo, ypač jeigu jos plačios ir ilgos.</a:t>
            </a:r>
          </a:p>
          <a:p>
            <a:pPr marL="457200" indent="-457200">
              <a:buFont typeface="+mj-lt"/>
              <a:buAutoNum type="arabicPeriod"/>
            </a:pPr>
            <a:r>
              <a:rPr lang="lt-LT" sz="2000">
                <a:solidFill>
                  <a:schemeClr val="bg1"/>
                </a:solidFill>
                <a:latin typeface="Times New Roman"/>
                <a:ea typeface="Georgia" charset="0"/>
                <a:cs typeface="Times New Roman"/>
              </a:rPr>
              <a:t>Pristatymo metu jūs jau dalį išvadų pristatėte, todėl nesikartokite, akcentuokite svarbiausius aspektus ar ką būtina pabrėžti užbaigiant pristatymą.</a:t>
            </a:r>
            <a:endParaRPr lang="en-US" sz="2000">
              <a:solidFill>
                <a:schemeClr val="bg1"/>
              </a:solidFill>
              <a:latin typeface="Times New Roman"/>
              <a:ea typeface="Georgia" charset="0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106" y="251095"/>
            <a:ext cx="1342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Išvados</a:t>
            </a:r>
            <a:endParaRPr lang="lt-LT" sz="2800">
              <a:solidFill>
                <a:schemeClr val="bg1"/>
              </a:solidFill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6610BCD-04A7-532C-68F3-12945F959233}"/>
              </a:ext>
            </a:extLst>
          </p:cNvPr>
          <p:cNvSpPr>
            <a:spLocks noGrp="1"/>
          </p:cNvSpPr>
          <p:nvPr/>
        </p:nvSpPr>
        <p:spPr>
          <a:xfrm>
            <a:off x="8389389" y="4705319"/>
            <a:ext cx="467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60A92D-8618-4AB3-9637-9B31EFCC5CF9}" type="slidenum">
              <a:rPr lang="en-US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8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B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nis elementas 5">
            <a:extLst>
              <a:ext uri="{FF2B5EF4-FFF2-40B4-BE49-F238E27FC236}">
                <a16:creationId xmlns:a16="http://schemas.microsoft.com/office/drawing/2014/main" id="{E31C4D5C-6FE7-42FA-9F48-20EEB96C5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1455" y="448235"/>
            <a:ext cx="7154688" cy="46952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8934" y="2033141"/>
            <a:ext cx="7586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err="1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Ačiū</a:t>
            </a:r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 u</a:t>
            </a:r>
            <a:r>
              <a:rPr lang="lt-LT" sz="4800" b="1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ž dėmesį</a:t>
            </a:r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ea typeface="Georgia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92844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639</Words>
  <Application>Microsoft Office PowerPoint</Application>
  <PresentationFormat>On-screen Show (16:9)</PresentationFormat>
  <Paragraphs>119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Reviewer</cp:lastModifiedBy>
  <cp:revision>16</cp:revision>
  <dcterms:created xsi:type="dcterms:W3CDTF">2017-05-22T06:50:24Z</dcterms:created>
  <dcterms:modified xsi:type="dcterms:W3CDTF">2025-08-25T13:47:56Z</dcterms:modified>
</cp:coreProperties>
</file>