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F08267-613E-4F86-8CD1-936111E1A87E}" v="4" dt="2025-10-15T08:57:20.7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9" autoAdjust="0"/>
    <p:restoredTop sz="96327"/>
  </p:normalViewPr>
  <p:slideViewPr>
    <p:cSldViewPr snapToGrid="0">
      <p:cViewPr varScale="1">
        <p:scale>
          <a:sx n="153" d="100"/>
          <a:sy n="153" d="100"/>
        </p:scale>
        <p:origin x="54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ynas Švarcas" userId="72a2ec02-2417-4a63-8616-1dd6f9a90bb7" providerId="ADAL" clId="{0DF62E2E-6CB1-4548-BF2E-15AFBF49B35B}"/>
    <pc:docChg chg="custSel modMainMaster">
      <pc:chgData name="Martynas Švarcas" userId="72a2ec02-2417-4a63-8616-1dd6f9a90bb7" providerId="ADAL" clId="{0DF62E2E-6CB1-4548-BF2E-15AFBF49B35B}" dt="2024-10-31T12:11:27.870" v="64"/>
      <pc:docMkLst>
        <pc:docMk/>
      </pc:docMkLst>
      <pc:sldMasterChg chg="modSldLayout">
        <pc:chgData name="Martynas Švarcas" userId="72a2ec02-2417-4a63-8616-1dd6f9a90bb7" providerId="ADAL" clId="{0DF62E2E-6CB1-4548-BF2E-15AFBF49B35B}" dt="2024-10-31T12:11:27.870" v="64"/>
        <pc:sldMasterMkLst>
          <pc:docMk/>
          <pc:sldMasterMk cId="2223795386" sldId="2147483648"/>
        </pc:sldMasterMkLst>
        <pc:sldLayoutChg chg="addSp delSp modSp mod">
          <pc:chgData name="Martynas Švarcas" userId="72a2ec02-2417-4a63-8616-1dd6f9a90bb7" providerId="ADAL" clId="{0DF62E2E-6CB1-4548-BF2E-15AFBF49B35B}" dt="2024-10-31T12:11:12.594" v="49"/>
          <pc:sldLayoutMkLst>
            <pc:docMk/>
            <pc:sldMasterMk cId="2223795386" sldId="2147483648"/>
            <pc:sldLayoutMk cId="2482639621" sldId="2147483649"/>
          </pc:sldLayoutMkLst>
        </pc:sldLayoutChg>
        <pc:sldLayoutChg chg="addSp delSp modSp mod">
          <pc:chgData name="Martynas Švarcas" userId="72a2ec02-2417-4a63-8616-1dd6f9a90bb7" providerId="ADAL" clId="{0DF62E2E-6CB1-4548-BF2E-15AFBF49B35B}" dt="2024-10-31T12:11:27.870" v="64"/>
          <pc:sldLayoutMkLst>
            <pc:docMk/>
            <pc:sldMasterMk cId="2223795386" sldId="2147483648"/>
            <pc:sldLayoutMk cId="3940387908" sldId="2147483650"/>
          </pc:sldLayoutMkLst>
        </pc:sldLayoutChg>
      </pc:sldMasterChg>
    </pc:docChg>
  </pc:docChgLst>
  <pc:docChgLst>
    <pc:chgData name="Martynas Švarcas" userId="72a2ec02-2417-4a63-8616-1dd6f9a90bb7" providerId="ADAL" clId="{CF6E88F7-CA5E-45AF-AC47-35C8307A300E}"/>
    <pc:docChg chg="custSel addSld delSld modMainMaster">
      <pc:chgData name="Martynas Švarcas" userId="72a2ec02-2417-4a63-8616-1dd6f9a90bb7" providerId="ADAL" clId="{CF6E88F7-CA5E-45AF-AC47-35C8307A300E}" dt="2025-10-15T08:59:01.616" v="20" actId="47"/>
      <pc:docMkLst>
        <pc:docMk/>
      </pc:docMkLst>
      <pc:sldChg chg="new del">
        <pc:chgData name="Martynas Švarcas" userId="72a2ec02-2417-4a63-8616-1dd6f9a90bb7" providerId="ADAL" clId="{CF6E88F7-CA5E-45AF-AC47-35C8307A300E}" dt="2025-10-15T08:59:01.616" v="20" actId="47"/>
        <pc:sldMkLst>
          <pc:docMk/>
          <pc:sldMk cId="3213827635" sldId="262"/>
        </pc:sldMkLst>
      </pc:sldChg>
      <pc:sldMasterChg chg="modSldLayout">
        <pc:chgData name="Martynas Švarcas" userId="72a2ec02-2417-4a63-8616-1dd6f9a90bb7" providerId="ADAL" clId="{CF6E88F7-CA5E-45AF-AC47-35C8307A300E}" dt="2025-10-15T08:57:20.783" v="18"/>
        <pc:sldMasterMkLst>
          <pc:docMk/>
          <pc:sldMasterMk cId="2223795386" sldId="2147483648"/>
        </pc:sldMasterMkLst>
        <pc:sldLayoutChg chg="addSp delSp modSp mod">
          <pc:chgData name="Martynas Švarcas" userId="72a2ec02-2417-4a63-8616-1dd6f9a90bb7" providerId="ADAL" clId="{CF6E88F7-CA5E-45AF-AC47-35C8307A300E}" dt="2025-10-15T08:56:58.498" v="9"/>
          <pc:sldLayoutMkLst>
            <pc:docMk/>
            <pc:sldMasterMk cId="2223795386" sldId="2147483648"/>
            <pc:sldLayoutMk cId="2482639621" sldId="2147483649"/>
          </pc:sldLayoutMkLst>
          <pc:picChg chg="add del mod">
            <ac:chgData name="Martynas Švarcas" userId="72a2ec02-2417-4a63-8616-1dd6f9a90bb7" providerId="ADAL" clId="{CF6E88F7-CA5E-45AF-AC47-35C8307A300E}" dt="2025-10-15T08:56:55.875" v="7" actId="21"/>
            <ac:picMkLst>
              <pc:docMk/>
              <pc:sldMasterMk cId="2223795386" sldId="2147483648"/>
              <pc:sldLayoutMk cId="2482639621" sldId="2147483649"/>
              <ac:picMk id="9" creationId="{EA812E88-A906-D4FA-9694-48A57FBAD66F}"/>
            </ac:picMkLst>
          </pc:picChg>
          <pc:picChg chg="add mod">
            <ac:chgData name="Martynas Švarcas" userId="72a2ec02-2417-4a63-8616-1dd6f9a90bb7" providerId="ADAL" clId="{CF6E88F7-CA5E-45AF-AC47-35C8307A300E}" dt="2025-10-15T08:56:58.498" v="9"/>
            <ac:picMkLst>
              <pc:docMk/>
              <pc:sldMasterMk cId="2223795386" sldId="2147483648"/>
              <pc:sldLayoutMk cId="2482639621" sldId="2147483649"/>
              <ac:picMk id="10" creationId="{EA812E88-A906-D4FA-9694-48A57FBAD66F}"/>
            </ac:picMkLst>
          </pc:picChg>
          <pc:picChg chg="del">
            <ac:chgData name="Martynas Švarcas" userId="72a2ec02-2417-4a63-8616-1dd6f9a90bb7" providerId="ADAL" clId="{CF6E88F7-CA5E-45AF-AC47-35C8307A300E}" dt="2025-10-15T08:56:56.911" v="8" actId="478"/>
            <ac:picMkLst>
              <pc:docMk/>
              <pc:sldMasterMk cId="2223795386" sldId="2147483648"/>
              <pc:sldLayoutMk cId="2482639621" sldId="2147483649"/>
              <ac:picMk id="14" creationId="{386C87B9-F82F-613F-1C2C-21877B352EB5}"/>
            </ac:picMkLst>
          </pc:picChg>
        </pc:sldLayoutChg>
        <pc:sldLayoutChg chg="addSp delSp modSp mod">
          <pc:chgData name="Martynas Švarcas" userId="72a2ec02-2417-4a63-8616-1dd6f9a90bb7" providerId="ADAL" clId="{CF6E88F7-CA5E-45AF-AC47-35C8307A300E}" dt="2025-10-15T08:57:20.783" v="18"/>
          <pc:sldLayoutMkLst>
            <pc:docMk/>
            <pc:sldMasterMk cId="2223795386" sldId="2147483648"/>
            <pc:sldLayoutMk cId="3940387908" sldId="2147483650"/>
          </pc:sldLayoutMkLst>
          <pc:picChg chg="add del mod">
            <ac:chgData name="Martynas Švarcas" userId="72a2ec02-2417-4a63-8616-1dd6f9a90bb7" providerId="ADAL" clId="{CF6E88F7-CA5E-45AF-AC47-35C8307A300E}" dt="2025-10-15T08:57:18.866" v="16" actId="21"/>
            <ac:picMkLst>
              <pc:docMk/>
              <pc:sldMasterMk cId="2223795386" sldId="2147483648"/>
              <pc:sldLayoutMk cId="3940387908" sldId="2147483650"/>
              <ac:picMk id="8" creationId="{8F7CB189-66D8-C4A4-2749-83E2B1729A13}"/>
            </ac:picMkLst>
          </pc:picChg>
          <pc:picChg chg="add mod">
            <ac:chgData name="Martynas Švarcas" userId="72a2ec02-2417-4a63-8616-1dd6f9a90bb7" providerId="ADAL" clId="{CF6E88F7-CA5E-45AF-AC47-35C8307A300E}" dt="2025-10-15T08:57:20.783" v="18"/>
            <ac:picMkLst>
              <pc:docMk/>
              <pc:sldMasterMk cId="2223795386" sldId="2147483648"/>
              <pc:sldLayoutMk cId="3940387908" sldId="2147483650"/>
              <ac:picMk id="9" creationId="{8F7CB189-66D8-C4A4-2749-83E2B1729A13}"/>
            </ac:picMkLst>
          </pc:picChg>
          <pc:picChg chg="del">
            <ac:chgData name="Martynas Švarcas" userId="72a2ec02-2417-4a63-8616-1dd6f9a90bb7" providerId="ADAL" clId="{CF6E88F7-CA5E-45AF-AC47-35C8307A300E}" dt="2025-10-15T08:57:20.520" v="17" actId="478"/>
            <ac:picMkLst>
              <pc:docMk/>
              <pc:sldMasterMk cId="2223795386" sldId="2147483648"/>
              <pc:sldLayoutMk cId="3940387908" sldId="2147483650"/>
              <ac:picMk id="10" creationId="{59BDA7F3-C07D-5CCF-77E5-D7EE28B7D384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42B8-5E49-4F13-AC6C-E8F1800C8BD5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A92D-8618-4AB3-9637-9B31EFCC5CF9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group of people sitting at a desk&#10;&#10;Description automatically generated">
            <a:extLst>
              <a:ext uri="{FF2B5EF4-FFF2-40B4-BE49-F238E27FC236}">
                <a16:creationId xmlns:a16="http://schemas.microsoft.com/office/drawing/2014/main" id="{58026EB2-5F88-E31B-0993-61A67B605E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9962"/>
            <a:ext cx="12192000" cy="7264000"/>
          </a:xfrm>
          <a:prstGeom prst="rect">
            <a:avLst/>
          </a:prstGeom>
        </p:spPr>
      </p:pic>
      <p:pic>
        <p:nvPicPr>
          <p:cNvPr id="11" name="Picture 10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2CD868DF-F68B-D614-A9F4-EAD26533506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6643" y="401081"/>
            <a:ext cx="2221549" cy="721282"/>
          </a:xfrm>
          <a:prstGeom prst="rect">
            <a:avLst/>
          </a:prstGeom>
        </p:spPr>
      </p:pic>
      <p:pic>
        <p:nvPicPr>
          <p:cNvPr id="10" name="Paveikslėlis 9" descr="Paveikslėlis, kuriame yra eskizas, menas, dizainas&#10;&#10;Dirbtinio intelekto sugeneruotas turinys gali būti neteisingas.">
            <a:extLst>
              <a:ext uri="{FF2B5EF4-FFF2-40B4-BE49-F238E27FC236}">
                <a16:creationId xmlns:a16="http://schemas.microsoft.com/office/drawing/2014/main" id="{EA812E88-A906-D4FA-9694-48A57FBAD66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486" y="191278"/>
            <a:ext cx="2260206" cy="1120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639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42B8-5E49-4F13-AC6C-E8F1800C8BD5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A92D-8618-4AB3-9637-9B31EFCC5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306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42B8-5E49-4F13-AC6C-E8F1800C8BD5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A92D-8618-4AB3-9637-9B31EFCC5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05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42B8-5E49-4F13-AC6C-E8F1800C8BD5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A92D-8618-4AB3-9637-9B31EFCC5CF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group of people sitting at a desk&#10;&#10;Description automatically generated">
            <a:extLst>
              <a:ext uri="{FF2B5EF4-FFF2-40B4-BE49-F238E27FC236}">
                <a16:creationId xmlns:a16="http://schemas.microsoft.com/office/drawing/2014/main" id="{EC14D4EB-BCC1-5CB1-7C65-1EEADA98DD8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752"/>
          <a:stretch/>
        </p:blipFill>
        <p:spPr>
          <a:xfrm>
            <a:off x="0" y="5908474"/>
            <a:ext cx="12192000" cy="1325564"/>
          </a:xfrm>
          <a:prstGeom prst="rect">
            <a:avLst/>
          </a:prstGeom>
        </p:spPr>
      </p:pic>
      <p:pic>
        <p:nvPicPr>
          <p:cNvPr id="9" name="Paveikslėlis 8" descr="Paveikslėlis, kuriame yra eskizas, menas, dizainas&#10;&#10;Dirbtinio intelekto sugeneruotas turinys gali būti neteisingas.">
            <a:extLst>
              <a:ext uri="{FF2B5EF4-FFF2-40B4-BE49-F238E27FC236}">
                <a16:creationId xmlns:a16="http://schemas.microsoft.com/office/drawing/2014/main" id="{8F7CB189-66D8-C4A4-2749-83E2B1729A1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3835" y="5990248"/>
            <a:ext cx="2185278" cy="1083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387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42B8-5E49-4F13-AC6C-E8F1800C8BD5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A92D-8618-4AB3-9637-9B31EFCC5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937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42B8-5E49-4F13-AC6C-E8F1800C8BD5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A92D-8618-4AB3-9637-9B31EFCC5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655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42B8-5E49-4F13-AC6C-E8F1800C8BD5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A92D-8618-4AB3-9637-9B31EFCC5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814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42B8-5E49-4F13-AC6C-E8F1800C8BD5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A92D-8618-4AB3-9637-9B31EFCC5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926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42B8-5E49-4F13-AC6C-E8F1800C8BD5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A92D-8618-4AB3-9637-9B31EFCC5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59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42B8-5E49-4F13-AC6C-E8F1800C8BD5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A92D-8618-4AB3-9637-9B31EFCC5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356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542B8-5E49-4F13-AC6C-E8F1800C8BD5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A92D-8618-4AB3-9637-9B31EFCC5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670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542B8-5E49-4F13-AC6C-E8F1800C8BD5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0A92D-8618-4AB3-9637-9B31EFCC5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795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6BCD2-E93F-AEC4-96F3-D8D7802797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6800" y="1773237"/>
            <a:ext cx="5240215" cy="1655763"/>
          </a:xfrm>
        </p:spPr>
        <p:txBody>
          <a:bodyPr/>
          <a:lstStyle/>
          <a:p>
            <a:pPr algn="l"/>
            <a:r>
              <a:rPr lang="en-LT" dirty="0">
                <a:solidFill>
                  <a:schemeClr val="bg1"/>
                </a:solidFill>
              </a:rPr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CC1425-DFF4-E157-3581-E94AF5E0BF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800" y="3531699"/>
            <a:ext cx="5240215" cy="1655763"/>
          </a:xfrm>
        </p:spPr>
        <p:txBody>
          <a:bodyPr/>
          <a:lstStyle/>
          <a:p>
            <a:pPr algn="l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3805744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EAE63-2103-400E-2F47-AABD69453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16E03-3224-0BED-4ECD-F4033FDF32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2064401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140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</Words>
  <Application>Microsoft Office PowerPoint</Application>
  <PresentationFormat>Plačiaekranė</PresentationFormat>
  <Paragraphs>1</Paragraphs>
  <Slides>3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3</vt:i4>
      </vt:variant>
    </vt:vector>
  </HeadingPairs>
  <TitlesOfParts>
    <vt:vector size="7" baseType="lpstr">
      <vt:lpstr>Arial</vt:lpstr>
      <vt:lpstr>Calibri</vt:lpstr>
      <vt:lpstr>Georgia</vt:lpstr>
      <vt:lpstr>Office Theme</vt:lpstr>
      <vt:lpstr>Title</vt:lpstr>
      <vt:lpstr>„PowerPoint“ pateiktis</vt:lpstr>
      <vt:lpstr>„PowerPoint“ pateiktis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Martynas Švarcas</cp:lastModifiedBy>
  <cp:revision>4</cp:revision>
  <dcterms:created xsi:type="dcterms:W3CDTF">2022-04-05T11:40:51Z</dcterms:created>
  <dcterms:modified xsi:type="dcterms:W3CDTF">2025-10-15T08:59:02Z</dcterms:modified>
</cp:coreProperties>
</file>