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852701-5CE0-4915-A4D6-937B4E35919B}" v="4" dt="2025-10-15T08:58:39.2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96" autoAdjust="0"/>
    <p:restoredTop sz="94660"/>
  </p:normalViewPr>
  <p:slideViewPr>
    <p:cSldViewPr snapToGrid="0">
      <p:cViewPr>
        <p:scale>
          <a:sx n="300" d="100"/>
          <a:sy n="300" d="100"/>
        </p:scale>
        <p:origin x="216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ynas Švarcas" userId="72a2ec02-2417-4a63-8616-1dd6f9a90bb7" providerId="ADAL" clId="{CF6E88F7-CA5E-45AF-AC47-35C8307A300E}"/>
    <pc:docChg chg="custSel addSld delSld modMainMaster">
      <pc:chgData name="Martynas Švarcas" userId="72a2ec02-2417-4a63-8616-1dd6f9a90bb7" providerId="ADAL" clId="{CF6E88F7-CA5E-45AF-AC47-35C8307A300E}" dt="2025-10-15T08:58:47.325" v="21" actId="47"/>
      <pc:docMkLst>
        <pc:docMk/>
      </pc:docMkLst>
      <pc:sldChg chg="new del">
        <pc:chgData name="Martynas Švarcas" userId="72a2ec02-2417-4a63-8616-1dd6f9a90bb7" providerId="ADAL" clId="{CF6E88F7-CA5E-45AF-AC47-35C8307A300E}" dt="2025-10-15T08:58:47.325" v="21" actId="47"/>
        <pc:sldMkLst>
          <pc:docMk/>
          <pc:sldMk cId="960091357" sldId="262"/>
        </pc:sldMkLst>
      </pc:sldChg>
      <pc:sldMasterChg chg="modSldLayout">
        <pc:chgData name="Martynas Švarcas" userId="72a2ec02-2417-4a63-8616-1dd6f9a90bb7" providerId="ADAL" clId="{CF6E88F7-CA5E-45AF-AC47-35C8307A300E}" dt="2025-10-15T08:58:39.268" v="19"/>
        <pc:sldMasterMkLst>
          <pc:docMk/>
          <pc:sldMasterMk cId="2223795386" sldId="2147483648"/>
        </pc:sldMasterMkLst>
        <pc:sldLayoutChg chg="addSp delSp modSp mod">
          <pc:chgData name="Martynas Švarcas" userId="72a2ec02-2417-4a63-8616-1dd6f9a90bb7" providerId="ADAL" clId="{CF6E88F7-CA5E-45AF-AC47-35C8307A300E}" dt="2025-10-15T08:58:18.524" v="10"/>
          <pc:sldLayoutMkLst>
            <pc:docMk/>
            <pc:sldMasterMk cId="2223795386" sldId="2147483648"/>
            <pc:sldLayoutMk cId="2482639621" sldId="2147483649"/>
          </pc:sldLayoutMkLst>
          <pc:picChg chg="add del mod">
            <ac:chgData name="Martynas Švarcas" userId="72a2ec02-2417-4a63-8616-1dd6f9a90bb7" providerId="ADAL" clId="{CF6E88F7-CA5E-45AF-AC47-35C8307A300E}" dt="2025-10-15T08:58:17.055" v="8" actId="21"/>
            <ac:picMkLst>
              <pc:docMk/>
              <pc:sldMasterMk cId="2223795386" sldId="2147483648"/>
              <pc:sldLayoutMk cId="2482639621" sldId="2147483649"/>
              <ac:picMk id="9" creationId="{5B350E61-DDBF-E580-C7C0-787FBE6C93D3}"/>
            </ac:picMkLst>
          </pc:picChg>
          <pc:picChg chg="del">
            <ac:chgData name="Martynas Švarcas" userId="72a2ec02-2417-4a63-8616-1dd6f9a90bb7" providerId="ADAL" clId="{CF6E88F7-CA5E-45AF-AC47-35C8307A300E}" dt="2025-10-15T08:58:18.223" v="9" actId="478"/>
            <ac:picMkLst>
              <pc:docMk/>
              <pc:sldMasterMk cId="2223795386" sldId="2147483648"/>
              <pc:sldLayoutMk cId="2482639621" sldId="2147483649"/>
              <ac:picMk id="11" creationId="{52397D81-521E-0041-1F8A-B4EE562C37A0}"/>
            </ac:picMkLst>
          </pc:picChg>
          <pc:picChg chg="add mod">
            <ac:chgData name="Martynas Švarcas" userId="72a2ec02-2417-4a63-8616-1dd6f9a90bb7" providerId="ADAL" clId="{CF6E88F7-CA5E-45AF-AC47-35C8307A300E}" dt="2025-10-15T08:58:18.524" v="10"/>
            <ac:picMkLst>
              <pc:docMk/>
              <pc:sldMasterMk cId="2223795386" sldId="2147483648"/>
              <pc:sldLayoutMk cId="2482639621" sldId="2147483649"/>
              <ac:picMk id="12" creationId="{5B350E61-DDBF-E580-C7C0-787FBE6C93D3}"/>
            </ac:picMkLst>
          </pc:picChg>
        </pc:sldLayoutChg>
        <pc:sldLayoutChg chg="addSp delSp modSp mod">
          <pc:chgData name="Martynas Švarcas" userId="72a2ec02-2417-4a63-8616-1dd6f9a90bb7" providerId="ADAL" clId="{CF6E88F7-CA5E-45AF-AC47-35C8307A300E}" dt="2025-10-15T08:58:39.268" v="19"/>
          <pc:sldLayoutMkLst>
            <pc:docMk/>
            <pc:sldMasterMk cId="2223795386" sldId="2147483648"/>
            <pc:sldLayoutMk cId="3940387908" sldId="2147483650"/>
          </pc:sldLayoutMkLst>
          <pc:picChg chg="add del mod">
            <ac:chgData name="Martynas Švarcas" userId="72a2ec02-2417-4a63-8616-1dd6f9a90bb7" providerId="ADAL" clId="{CF6E88F7-CA5E-45AF-AC47-35C8307A300E}" dt="2025-10-15T08:58:37.859" v="17" actId="21"/>
            <ac:picMkLst>
              <pc:docMk/>
              <pc:sldMasterMk cId="2223795386" sldId="2147483648"/>
              <pc:sldLayoutMk cId="3940387908" sldId="2147483650"/>
              <ac:picMk id="8" creationId="{F2497419-3D8A-7778-7DC1-76409BC4FEDE}"/>
            </ac:picMkLst>
          </pc:picChg>
          <pc:picChg chg="add mod">
            <ac:chgData name="Martynas Švarcas" userId="72a2ec02-2417-4a63-8616-1dd6f9a90bb7" providerId="ADAL" clId="{CF6E88F7-CA5E-45AF-AC47-35C8307A300E}" dt="2025-10-15T08:58:39.268" v="19"/>
            <ac:picMkLst>
              <pc:docMk/>
              <pc:sldMasterMk cId="2223795386" sldId="2147483648"/>
              <pc:sldLayoutMk cId="3940387908" sldId="2147483650"/>
              <ac:picMk id="9" creationId="{F2497419-3D8A-7778-7DC1-76409BC4FEDE}"/>
            </ac:picMkLst>
          </pc:picChg>
          <pc:picChg chg="del">
            <ac:chgData name="Martynas Švarcas" userId="72a2ec02-2417-4a63-8616-1dd6f9a90bb7" providerId="ADAL" clId="{CF6E88F7-CA5E-45AF-AC47-35C8307A300E}" dt="2025-10-15T08:58:39.021" v="18" actId="478"/>
            <ac:picMkLst>
              <pc:docMk/>
              <pc:sldMasterMk cId="2223795386" sldId="2147483648"/>
              <pc:sldLayoutMk cId="3940387908" sldId="2147483650"/>
              <ac:picMk id="10" creationId="{BB018CA9-F2BC-C532-37A4-D1D5CBE8D097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group of people sitting at a desk&#10;&#10;Description automatically generated">
            <a:extLst>
              <a:ext uri="{FF2B5EF4-FFF2-40B4-BE49-F238E27FC236}">
                <a16:creationId xmlns:a16="http://schemas.microsoft.com/office/drawing/2014/main" id="{58026EB2-5F88-E31B-0993-61A67B605E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9962"/>
            <a:ext cx="12192000" cy="7264000"/>
          </a:xfrm>
          <a:prstGeom prst="rect">
            <a:avLst/>
          </a:prstGeom>
        </p:spPr>
      </p:pic>
      <p:pic>
        <p:nvPicPr>
          <p:cNvPr id="10" name="Picture 9" descr="White text on a black background with Jack Daniel's in the background&#10;&#10;Description automatically generated">
            <a:extLst>
              <a:ext uri="{FF2B5EF4-FFF2-40B4-BE49-F238E27FC236}">
                <a16:creationId xmlns:a16="http://schemas.microsoft.com/office/drawing/2014/main" id="{53C2F8C9-C3AB-8C3B-E429-F7BA4DE1590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3737" y="346101"/>
            <a:ext cx="1936702" cy="638123"/>
          </a:xfrm>
          <a:prstGeom prst="rect">
            <a:avLst/>
          </a:prstGeom>
        </p:spPr>
      </p:pic>
      <p:pic>
        <p:nvPicPr>
          <p:cNvPr id="12" name="Paveikslėlis 11" descr="Paveikslėlis, kuriame yra juodas, dizainas&#10;&#10;Dirbtinio intelekto sugeneruotas turinys gali būti neteisingas.">
            <a:extLst>
              <a:ext uri="{FF2B5EF4-FFF2-40B4-BE49-F238E27FC236}">
                <a16:creationId xmlns:a16="http://schemas.microsoft.com/office/drawing/2014/main" id="{5B350E61-DDBF-E580-C7C0-787FBE6C93D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796" y="202479"/>
            <a:ext cx="2116148" cy="104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639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306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05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group of people sitting at a desk&#10;&#10;Description automatically generated">
            <a:extLst>
              <a:ext uri="{FF2B5EF4-FFF2-40B4-BE49-F238E27FC236}">
                <a16:creationId xmlns:a16="http://schemas.microsoft.com/office/drawing/2014/main" id="{EC14D4EB-BCC1-5CB1-7C65-1EEADA98DD8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752"/>
          <a:stretch/>
        </p:blipFill>
        <p:spPr>
          <a:xfrm>
            <a:off x="0" y="5908474"/>
            <a:ext cx="12192000" cy="1325564"/>
          </a:xfrm>
          <a:prstGeom prst="rect">
            <a:avLst/>
          </a:prstGeom>
        </p:spPr>
      </p:pic>
      <p:pic>
        <p:nvPicPr>
          <p:cNvPr id="9" name="Paveikslėlis 8" descr="Paveikslėlis, kuriame yra juodas, dizainas&#10;&#10;Dirbtinio intelekto sugeneruotas turinys gali būti neteisingas.">
            <a:extLst>
              <a:ext uri="{FF2B5EF4-FFF2-40B4-BE49-F238E27FC236}">
                <a16:creationId xmlns:a16="http://schemas.microsoft.com/office/drawing/2014/main" id="{F2497419-3D8A-7778-7DC1-76409BC4FED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4575" y="6033821"/>
            <a:ext cx="1874077" cy="929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387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93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655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814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926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59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356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670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795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6BCD2-E93F-AEC4-96F3-D8D7802797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0" y="1773237"/>
            <a:ext cx="5240215" cy="1655763"/>
          </a:xfrm>
        </p:spPr>
        <p:txBody>
          <a:bodyPr/>
          <a:lstStyle/>
          <a:p>
            <a:pPr algn="l"/>
            <a:r>
              <a:rPr lang="en-LT" dirty="0">
                <a:solidFill>
                  <a:schemeClr val="bg1"/>
                </a:solidFill>
              </a:rPr>
              <a:t>Pavadinimas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CC1425-DFF4-E157-3581-E94AF5E0BF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0" y="3531699"/>
            <a:ext cx="5240215" cy="1655763"/>
          </a:xfrm>
        </p:spPr>
        <p:txBody>
          <a:bodyPr/>
          <a:lstStyle/>
          <a:p>
            <a:pPr algn="l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3805744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EAE63-2103-400E-2F47-AABD69453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16E03-3224-0BED-4ECD-F4033FDF3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2064401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40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</Words>
  <Application>Microsoft Office PowerPoint</Application>
  <PresentationFormat>Plačiaekranė</PresentationFormat>
  <Paragraphs>1</Paragraphs>
  <Slides>3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3</vt:i4>
      </vt:variant>
    </vt:vector>
  </HeadingPairs>
  <TitlesOfParts>
    <vt:vector size="7" baseType="lpstr">
      <vt:lpstr>Arial</vt:lpstr>
      <vt:lpstr>Calibri</vt:lpstr>
      <vt:lpstr>Georgia</vt:lpstr>
      <vt:lpstr>Office Theme</vt:lpstr>
      <vt:lpstr>Pavadinimas</vt:lpstr>
      <vt:lpstr>„PowerPoint“ pateiktis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Martynas Švarcas</cp:lastModifiedBy>
  <cp:revision>4</cp:revision>
  <dcterms:created xsi:type="dcterms:W3CDTF">2022-04-05T11:40:51Z</dcterms:created>
  <dcterms:modified xsi:type="dcterms:W3CDTF">2025-10-15T08:58:48Z</dcterms:modified>
</cp:coreProperties>
</file>