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70"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97F62"/>
    <a:srgbClr val="B8CEB2"/>
    <a:srgbClr val="04402B"/>
    <a:srgbClr val="7CA754"/>
    <a:srgbClr val="339933"/>
    <a:srgbClr val="E8FBDB"/>
    <a:srgbClr val="426444"/>
    <a:srgbClr val="00CC00"/>
    <a:srgbClr val="5CA656"/>
    <a:srgbClr val="DDF9D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1"/>
    <p:restoredTop sz="96327"/>
  </p:normalViewPr>
  <p:slideViewPr>
    <p:cSldViewPr snapToGrid="0">
      <p:cViewPr varScale="1">
        <p:scale>
          <a:sx n="111" d="100"/>
          <a:sy n="111" d="100"/>
        </p:scale>
        <p:origin x="55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DA3A5D-8500-FE4C-B12E-4CD45283D695}" type="datetimeFigureOut">
              <a:rPr lang="en-US" smtClean="0"/>
              <a:t>11/12/2025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7C414B-EA6D-0F45-9D5C-7813595BBDCA}" type="slidenum">
              <a:rPr lang="en-US" smtClean="0"/>
              <a:t>‹#›</a:t>
            </a:fld>
            <a:endParaRPr lang="en-US"/>
          </a:p>
        </p:txBody>
      </p:sp>
    </p:spTree>
    <p:extLst>
      <p:ext uri="{BB962C8B-B14F-4D97-AF65-F5344CB8AC3E}">
        <p14:creationId xmlns:p14="http://schemas.microsoft.com/office/powerpoint/2010/main" val="36027851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007AFF-EB4C-3CDB-B898-470B086DC0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A4171A-CC92-EAF9-0C67-E8C71A7F95F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7C36AD1-F0EF-FAA9-D519-1A6881AF3D3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0E400D6-55FD-9B1A-7AEA-897A686318BB}"/>
              </a:ext>
            </a:extLst>
          </p:cNvPr>
          <p:cNvSpPr>
            <a:spLocks noGrp="1"/>
          </p:cNvSpPr>
          <p:nvPr>
            <p:ph type="sldNum" sz="quarter" idx="5"/>
          </p:nvPr>
        </p:nvSpPr>
        <p:spPr/>
        <p:txBody>
          <a:bodyPr/>
          <a:lstStyle/>
          <a:p>
            <a:fld id="{DC7C414B-EA6D-0F45-9D5C-7813595BBDCA}" type="slidenum">
              <a:rPr lang="en-US" smtClean="0"/>
              <a:t>1</a:t>
            </a:fld>
            <a:endParaRPr lang="en-US"/>
          </a:p>
        </p:txBody>
      </p:sp>
    </p:spTree>
    <p:extLst>
      <p:ext uri="{BB962C8B-B14F-4D97-AF65-F5344CB8AC3E}">
        <p14:creationId xmlns:p14="http://schemas.microsoft.com/office/powerpoint/2010/main" val="8868158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F4C4D-516A-17C4-2E48-6E8BDD34F58F}"/>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6CCD0D1E-76D3-FBD5-0358-712F8F942C9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C507DD8B-83E2-1DE6-67A1-1327B0F6F655}"/>
              </a:ext>
            </a:extLst>
          </p:cNvPr>
          <p:cNvSpPr>
            <a:spLocks noGrp="1"/>
          </p:cNvSpPr>
          <p:nvPr>
            <p:ph type="dt" sz="half" idx="10"/>
          </p:nvPr>
        </p:nvSpPr>
        <p:spPr/>
        <p:txBody>
          <a:bodyPr/>
          <a:lstStyle/>
          <a:p>
            <a:fld id="{9823BDFA-BA94-824E-B4E1-4AAB5152F9C3}" type="datetimeFigureOut">
              <a:rPr lang="en-US" smtClean="0"/>
              <a:t>11/12/2025</a:t>
            </a:fld>
            <a:endParaRPr lang="en-US"/>
          </a:p>
        </p:txBody>
      </p:sp>
      <p:sp>
        <p:nvSpPr>
          <p:cNvPr id="5" name="Footer Placeholder 4">
            <a:extLst>
              <a:ext uri="{FF2B5EF4-FFF2-40B4-BE49-F238E27FC236}">
                <a16:creationId xmlns:a16="http://schemas.microsoft.com/office/drawing/2014/main" id="{C876D944-3205-B60C-A587-98F2DB4C9F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6A87BAB-74D8-A432-9A71-D6FE37825305}"/>
              </a:ext>
            </a:extLst>
          </p:cNvPr>
          <p:cNvSpPr>
            <a:spLocks noGrp="1"/>
          </p:cNvSpPr>
          <p:nvPr>
            <p:ph type="sldNum" sz="quarter" idx="12"/>
          </p:nvPr>
        </p:nvSpPr>
        <p:spPr/>
        <p:txBody>
          <a:bodyPr/>
          <a:lstStyle/>
          <a:p>
            <a:fld id="{A1DAE011-D2DC-3147-A353-69E573E8A762}" type="slidenum">
              <a:rPr lang="en-US" smtClean="0"/>
              <a:t>‹#›</a:t>
            </a:fld>
            <a:endParaRPr lang="en-US"/>
          </a:p>
        </p:txBody>
      </p:sp>
    </p:spTree>
    <p:extLst>
      <p:ext uri="{BB962C8B-B14F-4D97-AF65-F5344CB8AC3E}">
        <p14:creationId xmlns:p14="http://schemas.microsoft.com/office/powerpoint/2010/main" val="41529745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C317D5-F0F6-AAB4-ECAA-F66A2A1992D9}"/>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6A99CA89-0A0A-6D18-B852-71B7562DEE70}"/>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85DC1A38-CAC0-CDEA-929F-1F51F7E90086}"/>
              </a:ext>
            </a:extLst>
          </p:cNvPr>
          <p:cNvSpPr>
            <a:spLocks noGrp="1"/>
          </p:cNvSpPr>
          <p:nvPr>
            <p:ph type="dt" sz="half" idx="10"/>
          </p:nvPr>
        </p:nvSpPr>
        <p:spPr/>
        <p:txBody>
          <a:bodyPr/>
          <a:lstStyle/>
          <a:p>
            <a:fld id="{9823BDFA-BA94-824E-B4E1-4AAB5152F9C3}" type="datetimeFigureOut">
              <a:rPr lang="en-US" smtClean="0"/>
              <a:t>11/12/2025</a:t>
            </a:fld>
            <a:endParaRPr lang="en-US"/>
          </a:p>
        </p:txBody>
      </p:sp>
      <p:sp>
        <p:nvSpPr>
          <p:cNvPr id="5" name="Footer Placeholder 4">
            <a:extLst>
              <a:ext uri="{FF2B5EF4-FFF2-40B4-BE49-F238E27FC236}">
                <a16:creationId xmlns:a16="http://schemas.microsoft.com/office/drawing/2014/main" id="{B8198CDD-2EFE-DAB3-2050-11D2B8953BA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641791-97B3-BF4A-359E-10B4BC22CEDE}"/>
              </a:ext>
            </a:extLst>
          </p:cNvPr>
          <p:cNvSpPr>
            <a:spLocks noGrp="1"/>
          </p:cNvSpPr>
          <p:nvPr>
            <p:ph type="sldNum" sz="quarter" idx="12"/>
          </p:nvPr>
        </p:nvSpPr>
        <p:spPr/>
        <p:txBody>
          <a:bodyPr/>
          <a:lstStyle/>
          <a:p>
            <a:fld id="{A1DAE011-D2DC-3147-A353-69E573E8A762}" type="slidenum">
              <a:rPr lang="en-US" smtClean="0"/>
              <a:t>‹#›</a:t>
            </a:fld>
            <a:endParaRPr lang="en-US"/>
          </a:p>
        </p:txBody>
      </p:sp>
    </p:spTree>
    <p:extLst>
      <p:ext uri="{BB962C8B-B14F-4D97-AF65-F5344CB8AC3E}">
        <p14:creationId xmlns:p14="http://schemas.microsoft.com/office/powerpoint/2010/main" val="28917475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1FEA36C-163C-8C79-9721-7541F7F41619}"/>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6AF4ABC8-C10E-778A-9DE1-741BDA2EE48A}"/>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7340FE99-8B92-8F0E-3459-19AA265FFB19}"/>
              </a:ext>
            </a:extLst>
          </p:cNvPr>
          <p:cNvSpPr>
            <a:spLocks noGrp="1"/>
          </p:cNvSpPr>
          <p:nvPr>
            <p:ph type="dt" sz="half" idx="10"/>
          </p:nvPr>
        </p:nvSpPr>
        <p:spPr/>
        <p:txBody>
          <a:bodyPr/>
          <a:lstStyle/>
          <a:p>
            <a:fld id="{9823BDFA-BA94-824E-B4E1-4AAB5152F9C3}" type="datetimeFigureOut">
              <a:rPr lang="en-US" smtClean="0"/>
              <a:t>11/12/2025</a:t>
            </a:fld>
            <a:endParaRPr lang="en-US"/>
          </a:p>
        </p:txBody>
      </p:sp>
      <p:sp>
        <p:nvSpPr>
          <p:cNvPr id="5" name="Footer Placeholder 4">
            <a:extLst>
              <a:ext uri="{FF2B5EF4-FFF2-40B4-BE49-F238E27FC236}">
                <a16:creationId xmlns:a16="http://schemas.microsoft.com/office/drawing/2014/main" id="{FB5E3F00-25F2-E253-40B7-41156A0CDAB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EF74B6F-B187-5B4C-A394-FE82886B954B}"/>
              </a:ext>
            </a:extLst>
          </p:cNvPr>
          <p:cNvSpPr>
            <a:spLocks noGrp="1"/>
          </p:cNvSpPr>
          <p:nvPr>
            <p:ph type="sldNum" sz="quarter" idx="12"/>
          </p:nvPr>
        </p:nvSpPr>
        <p:spPr/>
        <p:txBody>
          <a:bodyPr/>
          <a:lstStyle/>
          <a:p>
            <a:fld id="{A1DAE011-D2DC-3147-A353-69E573E8A762}" type="slidenum">
              <a:rPr lang="en-US" smtClean="0"/>
              <a:t>‹#›</a:t>
            </a:fld>
            <a:endParaRPr lang="en-US"/>
          </a:p>
        </p:txBody>
      </p:sp>
    </p:spTree>
    <p:extLst>
      <p:ext uri="{BB962C8B-B14F-4D97-AF65-F5344CB8AC3E}">
        <p14:creationId xmlns:p14="http://schemas.microsoft.com/office/powerpoint/2010/main" val="8657147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E2918-16C7-BA5B-E2C9-7987CAFEC231}"/>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756EAD1A-D43F-A639-64A7-BB1BF6A7B659}"/>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406E05D4-F1F4-5972-60D1-22FE8EB63348}"/>
              </a:ext>
            </a:extLst>
          </p:cNvPr>
          <p:cNvSpPr>
            <a:spLocks noGrp="1"/>
          </p:cNvSpPr>
          <p:nvPr>
            <p:ph type="dt" sz="half" idx="10"/>
          </p:nvPr>
        </p:nvSpPr>
        <p:spPr/>
        <p:txBody>
          <a:bodyPr/>
          <a:lstStyle/>
          <a:p>
            <a:fld id="{9823BDFA-BA94-824E-B4E1-4AAB5152F9C3}" type="datetimeFigureOut">
              <a:rPr lang="en-US" smtClean="0"/>
              <a:t>11/12/2025</a:t>
            </a:fld>
            <a:endParaRPr lang="en-US"/>
          </a:p>
        </p:txBody>
      </p:sp>
      <p:sp>
        <p:nvSpPr>
          <p:cNvPr id="5" name="Footer Placeholder 4">
            <a:extLst>
              <a:ext uri="{FF2B5EF4-FFF2-40B4-BE49-F238E27FC236}">
                <a16:creationId xmlns:a16="http://schemas.microsoft.com/office/drawing/2014/main" id="{B8C1D605-32C7-2124-44CA-3EFDC65D6B3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203684-A55B-D9D9-5B00-4F2129EBD6BE}"/>
              </a:ext>
            </a:extLst>
          </p:cNvPr>
          <p:cNvSpPr>
            <a:spLocks noGrp="1"/>
          </p:cNvSpPr>
          <p:nvPr>
            <p:ph type="sldNum" sz="quarter" idx="12"/>
          </p:nvPr>
        </p:nvSpPr>
        <p:spPr/>
        <p:txBody>
          <a:bodyPr/>
          <a:lstStyle/>
          <a:p>
            <a:fld id="{A1DAE011-D2DC-3147-A353-69E573E8A762}" type="slidenum">
              <a:rPr lang="en-US" smtClean="0"/>
              <a:t>‹#›</a:t>
            </a:fld>
            <a:endParaRPr lang="en-US"/>
          </a:p>
        </p:txBody>
      </p:sp>
    </p:spTree>
    <p:extLst>
      <p:ext uri="{BB962C8B-B14F-4D97-AF65-F5344CB8AC3E}">
        <p14:creationId xmlns:p14="http://schemas.microsoft.com/office/powerpoint/2010/main" val="27076449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FD4758-D79C-6DE9-C21A-DADD0647C29D}"/>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DDF51D22-501B-0620-59C0-2C400D654F6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0EE79930-DFFF-EEB1-7D8D-A6D01F25CE47}"/>
              </a:ext>
            </a:extLst>
          </p:cNvPr>
          <p:cNvSpPr>
            <a:spLocks noGrp="1"/>
          </p:cNvSpPr>
          <p:nvPr>
            <p:ph type="dt" sz="half" idx="10"/>
          </p:nvPr>
        </p:nvSpPr>
        <p:spPr/>
        <p:txBody>
          <a:bodyPr/>
          <a:lstStyle/>
          <a:p>
            <a:fld id="{9823BDFA-BA94-824E-B4E1-4AAB5152F9C3}" type="datetimeFigureOut">
              <a:rPr lang="en-US" smtClean="0"/>
              <a:t>11/12/2025</a:t>
            </a:fld>
            <a:endParaRPr lang="en-US"/>
          </a:p>
        </p:txBody>
      </p:sp>
      <p:sp>
        <p:nvSpPr>
          <p:cNvPr id="5" name="Footer Placeholder 4">
            <a:extLst>
              <a:ext uri="{FF2B5EF4-FFF2-40B4-BE49-F238E27FC236}">
                <a16:creationId xmlns:a16="http://schemas.microsoft.com/office/drawing/2014/main" id="{B2028C25-46BF-AD29-560A-FDAC2042DDC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4C5176C-CC0B-53F9-D4CA-9B099175F23C}"/>
              </a:ext>
            </a:extLst>
          </p:cNvPr>
          <p:cNvSpPr>
            <a:spLocks noGrp="1"/>
          </p:cNvSpPr>
          <p:nvPr>
            <p:ph type="sldNum" sz="quarter" idx="12"/>
          </p:nvPr>
        </p:nvSpPr>
        <p:spPr/>
        <p:txBody>
          <a:bodyPr/>
          <a:lstStyle/>
          <a:p>
            <a:fld id="{A1DAE011-D2DC-3147-A353-69E573E8A762}" type="slidenum">
              <a:rPr lang="en-US" smtClean="0"/>
              <a:t>‹#›</a:t>
            </a:fld>
            <a:endParaRPr lang="en-US"/>
          </a:p>
        </p:txBody>
      </p:sp>
    </p:spTree>
    <p:extLst>
      <p:ext uri="{BB962C8B-B14F-4D97-AF65-F5344CB8AC3E}">
        <p14:creationId xmlns:p14="http://schemas.microsoft.com/office/powerpoint/2010/main" val="12242752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BAAA5-0A4D-ADFE-FF97-CF54F4C68C4A}"/>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0FDFF872-F20E-137A-0E2A-3F9323A225FE}"/>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F04BDD79-CD0C-3388-AD64-53503E8E5AE0}"/>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98685908-F98E-7DE4-05A9-D13C813927F0}"/>
              </a:ext>
            </a:extLst>
          </p:cNvPr>
          <p:cNvSpPr>
            <a:spLocks noGrp="1"/>
          </p:cNvSpPr>
          <p:nvPr>
            <p:ph type="dt" sz="half" idx="10"/>
          </p:nvPr>
        </p:nvSpPr>
        <p:spPr/>
        <p:txBody>
          <a:bodyPr/>
          <a:lstStyle/>
          <a:p>
            <a:fld id="{9823BDFA-BA94-824E-B4E1-4AAB5152F9C3}" type="datetimeFigureOut">
              <a:rPr lang="en-US" smtClean="0"/>
              <a:t>11/12/2025</a:t>
            </a:fld>
            <a:endParaRPr lang="en-US"/>
          </a:p>
        </p:txBody>
      </p:sp>
      <p:sp>
        <p:nvSpPr>
          <p:cNvPr id="6" name="Footer Placeholder 5">
            <a:extLst>
              <a:ext uri="{FF2B5EF4-FFF2-40B4-BE49-F238E27FC236}">
                <a16:creationId xmlns:a16="http://schemas.microsoft.com/office/drawing/2014/main" id="{5E5E4789-ED35-C524-CBBB-D9E370EE83E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A52ED61-DE5D-99E5-158A-214E1EFF137F}"/>
              </a:ext>
            </a:extLst>
          </p:cNvPr>
          <p:cNvSpPr>
            <a:spLocks noGrp="1"/>
          </p:cNvSpPr>
          <p:nvPr>
            <p:ph type="sldNum" sz="quarter" idx="12"/>
          </p:nvPr>
        </p:nvSpPr>
        <p:spPr/>
        <p:txBody>
          <a:bodyPr/>
          <a:lstStyle/>
          <a:p>
            <a:fld id="{A1DAE011-D2DC-3147-A353-69E573E8A762}" type="slidenum">
              <a:rPr lang="en-US" smtClean="0"/>
              <a:t>‹#›</a:t>
            </a:fld>
            <a:endParaRPr lang="en-US"/>
          </a:p>
        </p:txBody>
      </p:sp>
    </p:spTree>
    <p:extLst>
      <p:ext uri="{BB962C8B-B14F-4D97-AF65-F5344CB8AC3E}">
        <p14:creationId xmlns:p14="http://schemas.microsoft.com/office/powerpoint/2010/main" val="10062293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D5A76-EB50-B999-8A00-EAB1AE80954F}"/>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9DE8ACB4-B5E3-BB07-7816-62D88F77DE7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6C33DCC2-0A95-69AE-BABA-9545AB05159A}"/>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79D60E3C-467F-393F-14ED-778522B3C91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FD81F6B7-4EDC-4FF9-6675-36E6715FC502}"/>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58264E2B-89F0-7FFC-D940-5EAE0CA7476A}"/>
              </a:ext>
            </a:extLst>
          </p:cNvPr>
          <p:cNvSpPr>
            <a:spLocks noGrp="1"/>
          </p:cNvSpPr>
          <p:nvPr>
            <p:ph type="dt" sz="half" idx="10"/>
          </p:nvPr>
        </p:nvSpPr>
        <p:spPr/>
        <p:txBody>
          <a:bodyPr/>
          <a:lstStyle/>
          <a:p>
            <a:fld id="{9823BDFA-BA94-824E-B4E1-4AAB5152F9C3}" type="datetimeFigureOut">
              <a:rPr lang="en-US" smtClean="0"/>
              <a:t>11/12/2025</a:t>
            </a:fld>
            <a:endParaRPr lang="en-US"/>
          </a:p>
        </p:txBody>
      </p:sp>
      <p:sp>
        <p:nvSpPr>
          <p:cNvPr id="8" name="Footer Placeholder 7">
            <a:extLst>
              <a:ext uri="{FF2B5EF4-FFF2-40B4-BE49-F238E27FC236}">
                <a16:creationId xmlns:a16="http://schemas.microsoft.com/office/drawing/2014/main" id="{72A6D898-EFF8-FDEE-0B6D-0564CD076C2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CCCA6AA-613D-A50D-800F-3DFC69C86D57}"/>
              </a:ext>
            </a:extLst>
          </p:cNvPr>
          <p:cNvSpPr>
            <a:spLocks noGrp="1"/>
          </p:cNvSpPr>
          <p:nvPr>
            <p:ph type="sldNum" sz="quarter" idx="12"/>
          </p:nvPr>
        </p:nvSpPr>
        <p:spPr/>
        <p:txBody>
          <a:bodyPr/>
          <a:lstStyle/>
          <a:p>
            <a:fld id="{A1DAE011-D2DC-3147-A353-69E573E8A762}" type="slidenum">
              <a:rPr lang="en-US" smtClean="0"/>
              <a:t>‹#›</a:t>
            </a:fld>
            <a:endParaRPr lang="en-US"/>
          </a:p>
        </p:txBody>
      </p:sp>
    </p:spTree>
    <p:extLst>
      <p:ext uri="{BB962C8B-B14F-4D97-AF65-F5344CB8AC3E}">
        <p14:creationId xmlns:p14="http://schemas.microsoft.com/office/powerpoint/2010/main" val="20254191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3623A8-4A03-94F9-AF55-3E044A655601}"/>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D849814A-7A90-62BC-6947-0620E4C8350B}"/>
              </a:ext>
            </a:extLst>
          </p:cNvPr>
          <p:cNvSpPr>
            <a:spLocks noGrp="1"/>
          </p:cNvSpPr>
          <p:nvPr>
            <p:ph type="dt" sz="half" idx="10"/>
          </p:nvPr>
        </p:nvSpPr>
        <p:spPr/>
        <p:txBody>
          <a:bodyPr/>
          <a:lstStyle/>
          <a:p>
            <a:fld id="{9823BDFA-BA94-824E-B4E1-4AAB5152F9C3}" type="datetimeFigureOut">
              <a:rPr lang="en-US" smtClean="0"/>
              <a:t>11/12/2025</a:t>
            </a:fld>
            <a:endParaRPr lang="en-US"/>
          </a:p>
        </p:txBody>
      </p:sp>
      <p:sp>
        <p:nvSpPr>
          <p:cNvPr id="4" name="Footer Placeholder 3">
            <a:extLst>
              <a:ext uri="{FF2B5EF4-FFF2-40B4-BE49-F238E27FC236}">
                <a16:creationId xmlns:a16="http://schemas.microsoft.com/office/drawing/2014/main" id="{7434C722-3EF6-4805-A1C0-3305221379C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928E5A9-08E7-328D-CFA1-FAD0BCCE0DAC}"/>
              </a:ext>
            </a:extLst>
          </p:cNvPr>
          <p:cNvSpPr>
            <a:spLocks noGrp="1"/>
          </p:cNvSpPr>
          <p:nvPr>
            <p:ph type="sldNum" sz="quarter" idx="12"/>
          </p:nvPr>
        </p:nvSpPr>
        <p:spPr/>
        <p:txBody>
          <a:bodyPr/>
          <a:lstStyle/>
          <a:p>
            <a:fld id="{A1DAE011-D2DC-3147-A353-69E573E8A762}" type="slidenum">
              <a:rPr lang="en-US" smtClean="0"/>
              <a:t>‹#›</a:t>
            </a:fld>
            <a:endParaRPr lang="en-US"/>
          </a:p>
        </p:txBody>
      </p:sp>
    </p:spTree>
    <p:extLst>
      <p:ext uri="{BB962C8B-B14F-4D97-AF65-F5344CB8AC3E}">
        <p14:creationId xmlns:p14="http://schemas.microsoft.com/office/powerpoint/2010/main" val="8510098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F0EB848-73CF-452A-BD7E-1C31772143FA}"/>
              </a:ext>
            </a:extLst>
          </p:cNvPr>
          <p:cNvSpPr>
            <a:spLocks noGrp="1"/>
          </p:cNvSpPr>
          <p:nvPr>
            <p:ph type="dt" sz="half" idx="10"/>
          </p:nvPr>
        </p:nvSpPr>
        <p:spPr/>
        <p:txBody>
          <a:bodyPr/>
          <a:lstStyle/>
          <a:p>
            <a:fld id="{9823BDFA-BA94-824E-B4E1-4AAB5152F9C3}" type="datetimeFigureOut">
              <a:rPr lang="en-US" smtClean="0"/>
              <a:t>11/12/2025</a:t>
            </a:fld>
            <a:endParaRPr lang="en-US"/>
          </a:p>
        </p:txBody>
      </p:sp>
      <p:sp>
        <p:nvSpPr>
          <p:cNvPr id="3" name="Footer Placeholder 2">
            <a:extLst>
              <a:ext uri="{FF2B5EF4-FFF2-40B4-BE49-F238E27FC236}">
                <a16:creationId xmlns:a16="http://schemas.microsoft.com/office/drawing/2014/main" id="{D10B2D4F-9219-AA60-F22F-86E6F9F8007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A863A41-8647-8F11-FB6A-8C86914CC33C}"/>
              </a:ext>
            </a:extLst>
          </p:cNvPr>
          <p:cNvSpPr>
            <a:spLocks noGrp="1"/>
          </p:cNvSpPr>
          <p:nvPr>
            <p:ph type="sldNum" sz="quarter" idx="12"/>
          </p:nvPr>
        </p:nvSpPr>
        <p:spPr/>
        <p:txBody>
          <a:bodyPr/>
          <a:lstStyle/>
          <a:p>
            <a:fld id="{A1DAE011-D2DC-3147-A353-69E573E8A762}" type="slidenum">
              <a:rPr lang="en-US" smtClean="0"/>
              <a:t>‹#›</a:t>
            </a:fld>
            <a:endParaRPr lang="en-US"/>
          </a:p>
        </p:txBody>
      </p:sp>
    </p:spTree>
    <p:extLst>
      <p:ext uri="{BB962C8B-B14F-4D97-AF65-F5344CB8AC3E}">
        <p14:creationId xmlns:p14="http://schemas.microsoft.com/office/powerpoint/2010/main" val="26054984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B108D4-4E6B-88CE-6571-5E405FFA697E}"/>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3A6DC8E0-6E21-284C-8577-E03B75093D4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EF45DADD-F23D-D98D-54A1-5DA3A068CC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344B2FD7-84EA-BCFF-C9DE-59C90E930B59}"/>
              </a:ext>
            </a:extLst>
          </p:cNvPr>
          <p:cNvSpPr>
            <a:spLocks noGrp="1"/>
          </p:cNvSpPr>
          <p:nvPr>
            <p:ph type="dt" sz="half" idx="10"/>
          </p:nvPr>
        </p:nvSpPr>
        <p:spPr/>
        <p:txBody>
          <a:bodyPr/>
          <a:lstStyle/>
          <a:p>
            <a:fld id="{9823BDFA-BA94-824E-B4E1-4AAB5152F9C3}" type="datetimeFigureOut">
              <a:rPr lang="en-US" smtClean="0"/>
              <a:t>11/12/2025</a:t>
            </a:fld>
            <a:endParaRPr lang="en-US"/>
          </a:p>
        </p:txBody>
      </p:sp>
      <p:sp>
        <p:nvSpPr>
          <p:cNvPr id="6" name="Footer Placeholder 5">
            <a:extLst>
              <a:ext uri="{FF2B5EF4-FFF2-40B4-BE49-F238E27FC236}">
                <a16:creationId xmlns:a16="http://schemas.microsoft.com/office/drawing/2014/main" id="{2FA1CDC5-F7B1-D9DA-13F1-A881F1E6265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1373910-0D53-1006-7C3B-D192C95F4ED2}"/>
              </a:ext>
            </a:extLst>
          </p:cNvPr>
          <p:cNvSpPr>
            <a:spLocks noGrp="1"/>
          </p:cNvSpPr>
          <p:nvPr>
            <p:ph type="sldNum" sz="quarter" idx="12"/>
          </p:nvPr>
        </p:nvSpPr>
        <p:spPr/>
        <p:txBody>
          <a:bodyPr/>
          <a:lstStyle/>
          <a:p>
            <a:fld id="{A1DAE011-D2DC-3147-A353-69E573E8A762}" type="slidenum">
              <a:rPr lang="en-US" smtClean="0"/>
              <a:t>‹#›</a:t>
            </a:fld>
            <a:endParaRPr lang="en-US"/>
          </a:p>
        </p:txBody>
      </p:sp>
    </p:spTree>
    <p:extLst>
      <p:ext uri="{BB962C8B-B14F-4D97-AF65-F5344CB8AC3E}">
        <p14:creationId xmlns:p14="http://schemas.microsoft.com/office/powerpoint/2010/main" val="3434693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B8F5A-21DC-0013-89BD-777F67CBC1C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83F177DF-8D6A-6E9D-AD67-BF6488FA63E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652B49E-6311-FB3C-5568-554B40E5D4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1EA9944D-592F-1279-CE08-9DBEB6A7D89D}"/>
              </a:ext>
            </a:extLst>
          </p:cNvPr>
          <p:cNvSpPr>
            <a:spLocks noGrp="1"/>
          </p:cNvSpPr>
          <p:nvPr>
            <p:ph type="dt" sz="half" idx="10"/>
          </p:nvPr>
        </p:nvSpPr>
        <p:spPr/>
        <p:txBody>
          <a:bodyPr/>
          <a:lstStyle/>
          <a:p>
            <a:fld id="{9823BDFA-BA94-824E-B4E1-4AAB5152F9C3}" type="datetimeFigureOut">
              <a:rPr lang="en-US" smtClean="0"/>
              <a:t>11/12/2025</a:t>
            </a:fld>
            <a:endParaRPr lang="en-US"/>
          </a:p>
        </p:txBody>
      </p:sp>
      <p:sp>
        <p:nvSpPr>
          <p:cNvPr id="6" name="Footer Placeholder 5">
            <a:extLst>
              <a:ext uri="{FF2B5EF4-FFF2-40B4-BE49-F238E27FC236}">
                <a16:creationId xmlns:a16="http://schemas.microsoft.com/office/drawing/2014/main" id="{96F471AD-C238-97B6-8BE8-D5C621CDCDB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7D52EC-23F1-7E1D-A990-58B72803A24C}"/>
              </a:ext>
            </a:extLst>
          </p:cNvPr>
          <p:cNvSpPr>
            <a:spLocks noGrp="1"/>
          </p:cNvSpPr>
          <p:nvPr>
            <p:ph type="sldNum" sz="quarter" idx="12"/>
          </p:nvPr>
        </p:nvSpPr>
        <p:spPr/>
        <p:txBody>
          <a:bodyPr/>
          <a:lstStyle/>
          <a:p>
            <a:fld id="{A1DAE011-D2DC-3147-A353-69E573E8A762}" type="slidenum">
              <a:rPr lang="en-US" smtClean="0"/>
              <a:t>‹#›</a:t>
            </a:fld>
            <a:endParaRPr lang="en-US"/>
          </a:p>
        </p:txBody>
      </p:sp>
    </p:spTree>
    <p:extLst>
      <p:ext uri="{BB962C8B-B14F-4D97-AF65-F5344CB8AC3E}">
        <p14:creationId xmlns:p14="http://schemas.microsoft.com/office/powerpoint/2010/main" val="41914712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A2D0F0C-95A4-6199-1C58-6315B01731C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E442F732-F86E-8D8C-41C9-5E532DCF039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F6D81C7-819E-01FD-7D5F-25BD66A5331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23BDFA-BA94-824E-B4E1-4AAB5152F9C3}" type="datetimeFigureOut">
              <a:rPr lang="en-US" smtClean="0"/>
              <a:t>11/12/2025</a:t>
            </a:fld>
            <a:endParaRPr lang="en-US"/>
          </a:p>
        </p:txBody>
      </p:sp>
      <p:sp>
        <p:nvSpPr>
          <p:cNvPr id="5" name="Footer Placeholder 4">
            <a:extLst>
              <a:ext uri="{FF2B5EF4-FFF2-40B4-BE49-F238E27FC236}">
                <a16:creationId xmlns:a16="http://schemas.microsoft.com/office/drawing/2014/main" id="{71B133DE-6773-A166-4557-A02ED5814DE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75B0413-80F7-DAB6-12D4-2AF41824237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DAE011-D2DC-3147-A353-69E573E8A762}" type="slidenum">
              <a:rPr lang="en-US" smtClean="0"/>
              <a:t>‹#›</a:t>
            </a:fld>
            <a:endParaRPr lang="en-US"/>
          </a:p>
        </p:txBody>
      </p:sp>
    </p:spTree>
    <p:extLst>
      <p:ext uri="{BB962C8B-B14F-4D97-AF65-F5344CB8AC3E}">
        <p14:creationId xmlns:p14="http://schemas.microsoft.com/office/powerpoint/2010/main" val="24226803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AE866A-AC58-4BC5-DC04-C3745DE0CD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4CB0E7-DFD5-E046-6DFA-92BC75C339F6}"/>
              </a:ext>
            </a:extLst>
          </p:cNvPr>
          <p:cNvSpPr>
            <a:spLocks noGrp="1"/>
          </p:cNvSpPr>
          <p:nvPr>
            <p:ph type="title"/>
          </p:nvPr>
        </p:nvSpPr>
        <p:spPr>
          <a:xfrm>
            <a:off x="1587943" y="117390"/>
            <a:ext cx="10832748" cy="1073604"/>
          </a:xfrm>
        </p:spPr>
        <p:txBody>
          <a:bodyPr>
            <a:normAutofit fontScale="90000"/>
          </a:bodyPr>
          <a:lstStyle/>
          <a:p>
            <a:pPr algn="ctr"/>
            <a:r>
              <a:rPr lang="lt-LT" sz="1200" b="1" noProof="0" dirty="0">
                <a:solidFill>
                  <a:schemeClr val="accent6">
                    <a:lumMod val="50000"/>
                  </a:schemeClr>
                </a:solidFill>
                <a:latin typeface="Times New Roman" panose="02020603050405020304" pitchFamily="18" charset="0"/>
                <a:cs typeface="Times New Roman" panose="02020603050405020304" pitchFamily="18" charset="0"/>
              </a:rPr>
              <a:t>12-oji mokslinė – praktinė konferencija „LIETUVOS KAIMO VIETOVIŲ KONKURENCINGUMO STIPRINIMAS: ĮVAIROVĖ, ATSPARUMAS, SUMANUMAS</a:t>
            </a:r>
            <a:r>
              <a:rPr lang="lt-LT" sz="1200" b="1" noProof="0" dirty="0">
                <a:latin typeface="Times New Roman" panose="02020603050405020304" pitchFamily="18" charset="0"/>
                <a:cs typeface="Times New Roman" panose="02020603050405020304" pitchFamily="18" charset="0"/>
              </a:rPr>
              <a:t>“</a:t>
            </a:r>
            <a:br>
              <a:rPr lang="lt-LT" sz="1200" b="1" noProof="0" dirty="0">
                <a:latin typeface="Times New Roman" panose="02020603050405020304" pitchFamily="18" charset="0"/>
                <a:cs typeface="Times New Roman" panose="02020603050405020304" pitchFamily="18" charset="0"/>
              </a:rPr>
            </a:br>
            <a:br>
              <a:rPr lang="lt-LT" sz="1200" b="1" noProof="0" dirty="0">
                <a:latin typeface="Times New Roman" panose="02020603050405020304" pitchFamily="18" charset="0"/>
                <a:cs typeface="Times New Roman" panose="02020603050405020304" pitchFamily="18" charset="0"/>
              </a:rPr>
            </a:br>
            <a:r>
              <a:rPr lang="lt-LT" sz="1800" b="1" noProof="0" dirty="0">
                <a:solidFill>
                  <a:schemeClr val="accent6">
                    <a:lumMod val="50000"/>
                  </a:schemeClr>
                </a:solidFill>
                <a:latin typeface="Times New Roman" panose="02020603050405020304" pitchFamily="18" charset="0"/>
                <a:cs typeface="Times New Roman" panose="02020603050405020304" pitchFamily="18" charset="0"/>
              </a:rPr>
              <a:t>Pavadinimas</a:t>
            </a:r>
            <a:br>
              <a:rPr lang="lt-LT" sz="1200" noProof="0" dirty="0"/>
            </a:br>
            <a:br>
              <a:rPr lang="lt-LT" sz="1200" noProof="0" dirty="0">
                <a:latin typeface="Times New Roman" panose="02020603050405020304" pitchFamily="18" charset="0"/>
                <a:cs typeface="Times New Roman" panose="02020603050405020304" pitchFamily="18" charset="0"/>
              </a:rPr>
            </a:br>
            <a:r>
              <a:rPr lang="lt-LT" sz="1200" noProof="0" dirty="0">
                <a:latin typeface="Times New Roman" panose="02020603050405020304" pitchFamily="18" charset="0"/>
                <a:cs typeface="Times New Roman" panose="02020603050405020304" pitchFamily="18" charset="0"/>
              </a:rPr>
              <a:t>Autoriaus vardas ir pavardė, atstovaujama organizacija</a:t>
            </a:r>
            <a:br>
              <a:rPr lang="lt-LT" sz="1100" noProof="0" dirty="0">
                <a:latin typeface="Times New Roman" panose="02020603050405020304" pitchFamily="18" charset="0"/>
                <a:cs typeface="Times New Roman" panose="02020603050405020304" pitchFamily="18" charset="0"/>
              </a:rPr>
            </a:br>
            <a:endParaRPr lang="lt-LT" sz="1100" noProof="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E8DD1A24-946C-E506-B016-06C30578223A}"/>
              </a:ext>
            </a:extLst>
          </p:cNvPr>
          <p:cNvSpPr>
            <a:spLocks noGrp="1"/>
          </p:cNvSpPr>
          <p:nvPr>
            <p:ph idx="1"/>
          </p:nvPr>
        </p:nvSpPr>
        <p:spPr>
          <a:xfrm>
            <a:off x="144816" y="1679979"/>
            <a:ext cx="3875444" cy="4351338"/>
          </a:xfrm>
          <a:solidFill>
            <a:schemeClr val="accent6">
              <a:lumMod val="20000"/>
              <a:lumOff val="80000"/>
            </a:schemeClr>
          </a:solidFill>
          <a:ln>
            <a:solidFill>
              <a:schemeClr val="accent6">
                <a:lumMod val="75000"/>
              </a:schemeClr>
            </a:solidFill>
          </a:ln>
        </p:spPr>
        <p:txBody>
          <a:bodyPr>
            <a:normAutofit/>
          </a:bodyPr>
          <a:lstStyle/>
          <a:p>
            <a:pPr marL="0" indent="0" algn="just">
              <a:buNone/>
            </a:pPr>
            <a:r>
              <a:rPr lang="lt-LT" sz="1400" noProof="0" dirty="0">
                <a:latin typeface="Times New Roman" panose="02020603050405020304" pitchFamily="18" charset="0"/>
                <a:cs typeface="Times New Roman" panose="02020603050405020304" pitchFamily="18" charset="0"/>
              </a:rPr>
              <a:t>Pateikiame informacija apie pagrindinę mintį. </a:t>
            </a:r>
          </a:p>
        </p:txBody>
      </p:sp>
      <p:sp>
        <p:nvSpPr>
          <p:cNvPr id="4" name="Flowchart: Manual Input 12">
            <a:extLst>
              <a:ext uri="{FF2B5EF4-FFF2-40B4-BE49-F238E27FC236}">
                <a16:creationId xmlns:a16="http://schemas.microsoft.com/office/drawing/2014/main" id="{FF8A7CE6-4823-91F0-AC65-4F1809D718A9}"/>
              </a:ext>
            </a:extLst>
          </p:cNvPr>
          <p:cNvSpPr/>
          <p:nvPr/>
        </p:nvSpPr>
        <p:spPr>
          <a:xfrm flipH="1" flipV="1">
            <a:off x="0" y="-1"/>
            <a:ext cx="12192000" cy="134939"/>
          </a:xfrm>
          <a:custGeom>
            <a:avLst/>
            <a:gdLst>
              <a:gd name="connsiteX0" fmla="*/ 0 w 10000"/>
              <a:gd name="connsiteY0" fmla="*/ 2000 h 10000"/>
              <a:gd name="connsiteX1" fmla="*/ 10000 w 10000"/>
              <a:gd name="connsiteY1" fmla="*/ 0 h 10000"/>
              <a:gd name="connsiteX2" fmla="*/ 10000 w 10000"/>
              <a:gd name="connsiteY2" fmla="*/ 10000 h 10000"/>
              <a:gd name="connsiteX3" fmla="*/ 0 w 10000"/>
              <a:gd name="connsiteY3" fmla="*/ 10000 h 10000"/>
              <a:gd name="connsiteX4" fmla="*/ 0 w 10000"/>
              <a:gd name="connsiteY4" fmla="*/ 2000 h 10000"/>
              <a:gd name="connsiteX0" fmla="*/ 6549 w 10000"/>
              <a:gd name="connsiteY0" fmla="*/ 2930 h 10000"/>
              <a:gd name="connsiteX1" fmla="*/ 10000 w 10000"/>
              <a:gd name="connsiteY1" fmla="*/ 0 h 10000"/>
              <a:gd name="connsiteX2" fmla="*/ 10000 w 10000"/>
              <a:gd name="connsiteY2" fmla="*/ 10000 h 10000"/>
              <a:gd name="connsiteX3" fmla="*/ 0 w 10000"/>
              <a:gd name="connsiteY3" fmla="*/ 10000 h 10000"/>
              <a:gd name="connsiteX4" fmla="*/ 6549 w 10000"/>
              <a:gd name="connsiteY4" fmla="*/ 2930 h 10000"/>
              <a:gd name="connsiteX0" fmla="*/ 6549 w 10000"/>
              <a:gd name="connsiteY0" fmla="*/ 0 h 7070"/>
              <a:gd name="connsiteX1" fmla="*/ 7066 w 10000"/>
              <a:gd name="connsiteY1" fmla="*/ 2885 h 7070"/>
              <a:gd name="connsiteX2" fmla="*/ 10000 w 10000"/>
              <a:gd name="connsiteY2" fmla="*/ 7070 h 7070"/>
              <a:gd name="connsiteX3" fmla="*/ 0 w 10000"/>
              <a:gd name="connsiteY3" fmla="*/ 7070 h 7070"/>
              <a:gd name="connsiteX4" fmla="*/ 6549 w 10000"/>
              <a:gd name="connsiteY4" fmla="*/ 0 h 7070"/>
              <a:gd name="connsiteX0" fmla="*/ 4855 w 10000"/>
              <a:gd name="connsiteY0" fmla="*/ 0 h 9342"/>
              <a:gd name="connsiteX1" fmla="*/ 7066 w 10000"/>
              <a:gd name="connsiteY1" fmla="*/ 3423 h 9342"/>
              <a:gd name="connsiteX2" fmla="*/ 10000 w 10000"/>
              <a:gd name="connsiteY2" fmla="*/ 9342 h 9342"/>
              <a:gd name="connsiteX3" fmla="*/ 0 w 10000"/>
              <a:gd name="connsiteY3" fmla="*/ 9342 h 9342"/>
              <a:gd name="connsiteX4" fmla="*/ 4855 w 10000"/>
              <a:gd name="connsiteY4" fmla="*/ 0 h 9342"/>
              <a:gd name="connsiteX0" fmla="*/ 4855 w 10000"/>
              <a:gd name="connsiteY0" fmla="*/ 96 h 10096"/>
              <a:gd name="connsiteX1" fmla="*/ 7066 w 10000"/>
              <a:gd name="connsiteY1" fmla="*/ 3760 h 10096"/>
              <a:gd name="connsiteX2" fmla="*/ 10000 w 10000"/>
              <a:gd name="connsiteY2" fmla="*/ 10096 h 10096"/>
              <a:gd name="connsiteX3" fmla="*/ 0 w 10000"/>
              <a:gd name="connsiteY3" fmla="*/ 10096 h 10096"/>
              <a:gd name="connsiteX4" fmla="*/ 4855 w 10000"/>
              <a:gd name="connsiteY4" fmla="*/ 96 h 10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0" h="10096">
                <a:moveTo>
                  <a:pt x="4855" y="96"/>
                </a:moveTo>
                <a:cubicBezTo>
                  <a:pt x="5167" y="-560"/>
                  <a:pt x="6894" y="2303"/>
                  <a:pt x="7066" y="3760"/>
                </a:cubicBezTo>
                <a:lnTo>
                  <a:pt x="10000" y="10096"/>
                </a:lnTo>
                <a:lnTo>
                  <a:pt x="0" y="10096"/>
                </a:lnTo>
                <a:lnTo>
                  <a:pt x="4855" y="96"/>
                </a:lnTo>
                <a:close/>
              </a:path>
            </a:pathLst>
          </a:custGeom>
          <a:solidFill>
            <a:srgbClr val="83838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lt-LT" sz="13869" noProof="0" dirty="0"/>
          </a:p>
        </p:txBody>
      </p:sp>
      <p:cxnSp>
        <p:nvCxnSpPr>
          <p:cNvPr id="6" name="Straight Connector 5">
            <a:extLst>
              <a:ext uri="{FF2B5EF4-FFF2-40B4-BE49-F238E27FC236}">
                <a16:creationId xmlns:a16="http://schemas.microsoft.com/office/drawing/2014/main" id="{DC3F0CD1-6FC3-65FA-32F7-82B0FDB11B4D}"/>
              </a:ext>
            </a:extLst>
          </p:cNvPr>
          <p:cNvCxnSpPr/>
          <p:nvPr/>
        </p:nvCxnSpPr>
        <p:spPr>
          <a:xfrm>
            <a:off x="0" y="35663"/>
            <a:ext cx="12192000" cy="0"/>
          </a:xfrm>
          <a:prstGeom prst="line">
            <a:avLst/>
          </a:prstGeom>
          <a:ln>
            <a:solidFill>
              <a:schemeClr val="tx1">
                <a:lumMod val="50000"/>
                <a:lumOff val="50000"/>
              </a:schemeClr>
            </a:solidFill>
          </a:ln>
        </p:spPr>
        <p:style>
          <a:lnRef idx="1">
            <a:schemeClr val="dk1"/>
          </a:lnRef>
          <a:fillRef idx="0">
            <a:schemeClr val="dk1"/>
          </a:fillRef>
          <a:effectRef idx="0">
            <a:schemeClr val="dk1"/>
          </a:effectRef>
          <a:fontRef idx="minor">
            <a:schemeClr val="tx1"/>
          </a:fontRef>
        </p:style>
      </p:cxnSp>
      <p:cxnSp>
        <p:nvCxnSpPr>
          <p:cNvPr id="7" name="Straight Connector 6">
            <a:extLst>
              <a:ext uri="{FF2B5EF4-FFF2-40B4-BE49-F238E27FC236}">
                <a16:creationId xmlns:a16="http://schemas.microsoft.com/office/drawing/2014/main" id="{26A7720E-6021-2BDE-3B96-F038919A4FE6}"/>
              </a:ext>
            </a:extLst>
          </p:cNvPr>
          <p:cNvCxnSpPr/>
          <p:nvPr/>
        </p:nvCxnSpPr>
        <p:spPr>
          <a:xfrm>
            <a:off x="0" y="6858000"/>
            <a:ext cx="12192000" cy="0"/>
          </a:xfrm>
          <a:prstGeom prst="line">
            <a:avLst/>
          </a:prstGeom>
          <a:ln>
            <a:solidFill>
              <a:schemeClr val="tx1">
                <a:lumMod val="65000"/>
                <a:lumOff val="35000"/>
              </a:schemeClr>
            </a:solidFill>
          </a:ln>
        </p:spPr>
        <p:style>
          <a:lnRef idx="1">
            <a:schemeClr val="dk1"/>
          </a:lnRef>
          <a:fillRef idx="0">
            <a:schemeClr val="dk1"/>
          </a:fillRef>
          <a:effectRef idx="0">
            <a:schemeClr val="dk1"/>
          </a:effectRef>
          <a:fontRef idx="minor">
            <a:schemeClr val="tx1"/>
          </a:fontRef>
        </p:style>
      </p:cxnSp>
      <p:cxnSp>
        <p:nvCxnSpPr>
          <p:cNvPr id="8" name="Straight Connector 7">
            <a:extLst>
              <a:ext uri="{FF2B5EF4-FFF2-40B4-BE49-F238E27FC236}">
                <a16:creationId xmlns:a16="http://schemas.microsoft.com/office/drawing/2014/main" id="{2F52DE90-B550-A861-B3A5-D7AB9A4A805F}"/>
              </a:ext>
            </a:extLst>
          </p:cNvPr>
          <p:cNvCxnSpPr>
            <a:cxnSpLocks/>
          </p:cNvCxnSpPr>
          <p:nvPr/>
        </p:nvCxnSpPr>
        <p:spPr>
          <a:xfrm flipV="1">
            <a:off x="12192000" y="0"/>
            <a:ext cx="0" cy="6858000"/>
          </a:xfrm>
          <a:prstGeom prst="line">
            <a:avLst/>
          </a:prstGeom>
          <a:ln>
            <a:solidFill>
              <a:schemeClr val="tx1">
                <a:lumMod val="65000"/>
                <a:lumOff val="35000"/>
              </a:schemeClr>
            </a:solidFill>
          </a:ln>
        </p:spPr>
        <p:style>
          <a:lnRef idx="1">
            <a:schemeClr val="dk1"/>
          </a:lnRef>
          <a:fillRef idx="0">
            <a:schemeClr val="dk1"/>
          </a:fillRef>
          <a:effectRef idx="0">
            <a:schemeClr val="dk1"/>
          </a:effectRef>
          <a:fontRef idx="minor">
            <a:schemeClr val="tx1"/>
          </a:fontRef>
        </p:style>
      </p:cxnSp>
      <p:cxnSp>
        <p:nvCxnSpPr>
          <p:cNvPr id="12" name="Straight Connector 11">
            <a:extLst>
              <a:ext uri="{FF2B5EF4-FFF2-40B4-BE49-F238E27FC236}">
                <a16:creationId xmlns:a16="http://schemas.microsoft.com/office/drawing/2014/main" id="{5AD55D3A-FE43-DDDB-C83D-031BA7C90E71}"/>
              </a:ext>
            </a:extLst>
          </p:cNvPr>
          <p:cNvCxnSpPr>
            <a:cxnSpLocks/>
          </p:cNvCxnSpPr>
          <p:nvPr/>
        </p:nvCxnSpPr>
        <p:spPr>
          <a:xfrm flipV="1">
            <a:off x="0" y="0"/>
            <a:ext cx="0" cy="6858000"/>
          </a:xfrm>
          <a:prstGeom prst="line">
            <a:avLst/>
          </a:prstGeom>
          <a:ln>
            <a:solidFill>
              <a:schemeClr val="tx1">
                <a:lumMod val="65000"/>
                <a:lumOff val="35000"/>
              </a:schemeClr>
            </a:solidFill>
          </a:ln>
        </p:spPr>
        <p:style>
          <a:lnRef idx="1">
            <a:schemeClr val="dk1"/>
          </a:lnRef>
          <a:fillRef idx="0">
            <a:schemeClr val="dk1"/>
          </a:fillRef>
          <a:effectRef idx="0">
            <a:schemeClr val="dk1"/>
          </a:effectRef>
          <a:fontRef idx="minor">
            <a:schemeClr val="tx1"/>
          </a:fontRef>
        </p:style>
      </p:cxnSp>
      <p:sp>
        <p:nvSpPr>
          <p:cNvPr id="13" name="TextBox 12">
            <a:extLst>
              <a:ext uri="{FF2B5EF4-FFF2-40B4-BE49-F238E27FC236}">
                <a16:creationId xmlns:a16="http://schemas.microsoft.com/office/drawing/2014/main" id="{9356A107-8236-2393-A6C0-0066A3E21DB9}"/>
              </a:ext>
            </a:extLst>
          </p:cNvPr>
          <p:cNvSpPr txBox="1"/>
          <p:nvPr/>
        </p:nvSpPr>
        <p:spPr>
          <a:xfrm>
            <a:off x="136121" y="1262640"/>
            <a:ext cx="3884139" cy="307777"/>
          </a:xfrm>
          <a:prstGeom prst="rect">
            <a:avLst/>
          </a:prstGeom>
          <a:solidFill>
            <a:srgbClr val="04402B"/>
          </a:solidFill>
          <a:ln>
            <a:solidFill>
              <a:srgbClr val="497F62"/>
            </a:solidFill>
          </a:ln>
        </p:spPr>
        <p:txBody>
          <a:bodyPr wrap="square" rtlCol="0">
            <a:spAutoFit/>
          </a:bodyPr>
          <a:lstStyle/>
          <a:p>
            <a:pPr algn="ctr"/>
            <a:r>
              <a:rPr lang="lt-LT" sz="1400" noProof="0" dirty="0">
                <a:solidFill>
                  <a:schemeClr val="bg1"/>
                </a:solidFill>
                <a:latin typeface="Times New Roman" panose="02020603050405020304" pitchFamily="18" charset="0"/>
                <a:cs typeface="Times New Roman" panose="02020603050405020304" pitchFamily="18" charset="0"/>
              </a:rPr>
              <a:t>Įvadas</a:t>
            </a:r>
          </a:p>
        </p:txBody>
      </p:sp>
      <p:sp>
        <p:nvSpPr>
          <p:cNvPr id="14" name="TextBox 13">
            <a:extLst>
              <a:ext uri="{FF2B5EF4-FFF2-40B4-BE49-F238E27FC236}">
                <a16:creationId xmlns:a16="http://schemas.microsoft.com/office/drawing/2014/main" id="{EC8F7490-90F0-B698-6D43-52FB98E9A4D2}"/>
              </a:ext>
            </a:extLst>
          </p:cNvPr>
          <p:cNvSpPr txBox="1"/>
          <p:nvPr/>
        </p:nvSpPr>
        <p:spPr>
          <a:xfrm>
            <a:off x="4156378" y="1276095"/>
            <a:ext cx="3879244" cy="307777"/>
          </a:xfrm>
          <a:prstGeom prst="rect">
            <a:avLst/>
          </a:prstGeom>
          <a:solidFill>
            <a:srgbClr val="04402B"/>
          </a:solidFill>
        </p:spPr>
        <p:txBody>
          <a:bodyPr wrap="square" rtlCol="0">
            <a:spAutoFit/>
          </a:bodyPr>
          <a:lstStyle/>
          <a:p>
            <a:pPr algn="ctr"/>
            <a:r>
              <a:rPr lang="lt-LT" sz="1400" noProof="0" dirty="0">
                <a:solidFill>
                  <a:schemeClr val="bg1"/>
                </a:solidFill>
                <a:latin typeface="Times New Roman" panose="02020603050405020304" pitchFamily="18" charset="0"/>
                <a:cs typeface="Times New Roman" panose="02020603050405020304" pitchFamily="18" charset="0"/>
              </a:rPr>
              <a:t>Rezultatai</a:t>
            </a:r>
          </a:p>
        </p:txBody>
      </p:sp>
      <p:sp>
        <p:nvSpPr>
          <p:cNvPr id="15" name="TextBox 14">
            <a:extLst>
              <a:ext uri="{FF2B5EF4-FFF2-40B4-BE49-F238E27FC236}">
                <a16:creationId xmlns:a16="http://schemas.microsoft.com/office/drawing/2014/main" id="{92877DB3-F757-04E2-1C9B-BA3D2DD13FCC}"/>
              </a:ext>
            </a:extLst>
          </p:cNvPr>
          <p:cNvSpPr txBox="1"/>
          <p:nvPr/>
        </p:nvSpPr>
        <p:spPr>
          <a:xfrm>
            <a:off x="8216217" y="1276095"/>
            <a:ext cx="3884140" cy="307777"/>
          </a:xfrm>
          <a:prstGeom prst="rect">
            <a:avLst/>
          </a:prstGeom>
          <a:solidFill>
            <a:srgbClr val="04402B"/>
          </a:solidFill>
        </p:spPr>
        <p:txBody>
          <a:bodyPr wrap="square" rtlCol="0">
            <a:spAutoFit/>
          </a:bodyPr>
          <a:lstStyle/>
          <a:p>
            <a:pPr algn="ctr"/>
            <a:r>
              <a:rPr lang="lt-LT" sz="1400" noProof="0" dirty="0">
                <a:solidFill>
                  <a:schemeClr val="bg1"/>
                </a:solidFill>
                <a:latin typeface="Times New Roman" panose="02020603050405020304" pitchFamily="18" charset="0"/>
                <a:cs typeface="Times New Roman" panose="02020603050405020304" pitchFamily="18" charset="0"/>
              </a:rPr>
              <a:t>Apibendrinimas</a:t>
            </a:r>
          </a:p>
        </p:txBody>
      </p:sp>
      <p:pic>
        <p:nvPicPr>
          <p:cNvPr id="18" name="Picture 17" descr="A black background with white text&#10;&#10;Description automatically generated">
            <a:extLst>
              <a:ext uri="{FF2B5EF4-FFF2-40B4-BE49-F238E27FC236}">
                <a16:creationId xmlns:a16="http://schemas.microsoft.com/office/drawing/2014/main" id="{953CBC47-9740-980C-287A-13A462126D6D}"/>
              </a:ext>
            </a:extLst>
          </p:cNvPr>
          <p:cNvPicPr>
            <a:picLocks noChangeAspect="1"/>
          </p:cNvPicPr>
          <p:nvPr/>
        </p:nvPicPr>
        <p:blipFill>
          <a:blip r:embed="rId3"/>
          <a:stretch>
            <a:fillRect/>
          </a:stretch>
        </p:blipFill>
        <p:spPr>
          <a:xfrm>
            <a:off x="136121" y="190174"/>
            <a:ext cx="1680512" cy="547143"/>
          </a:xfrm>
          <a:prstGeom prst="rect">
            <a:avLst/>
          </a:prstGeom>
        </p:spPr>
      </p:pic>
      <p:pic>
        <p:nvPicPr>
          <p:cNvPr id="19" name="Picture 18" descr="Paveikslėlis, kuriame yra ekrano kopija, Elektrinė mėlyna spalva, Šriftas, mėlynas&#10;&#10;Automatiškai sugeneruotas aprašymas">
            <a:extLst>
              <a:ext uri="{FF2B5EF4-FFF2-40B4-BE49-F238E27FC236}">
                <a16:creationId xmlns:a16="http://schemas.microsoft.com/office/drawing/2014/main" id="{7136C5B0-80AD-53DA-8471-69EB005E29F7}"/>
              </a:ext>
            </a:extLst>
          </p:cNvPr>
          <p:cNvPicPr>
            <a:picLocks noChangeAspect="1"/>
          </p:cNvPicPr>
          <p:nvPr/>
        </p:nvPicPr>
        <p:blipFill rotWithShape="1">
          <a:blip r:embed="rId4">
            <a:extLst>
              <a:ext uri="{28A0092B-C50C-407E-A947-70E740481C1C}">
                <a14:useLocalDpi xmlns:a14="http://schemas.microsoft.com/office/drawing/2010/main" val="0"/>
              </a:ext>
            </a:extLst>
          </a:blip>
          <a:srcRect r="4437"/>
          <a:stretch/>
        </p:blipFill>
        <p:spPr bwMode="auto">
          <a:xfrm>
            <a:off x="129024" y="6520776"/>
            <a:ext cx="1212848" cy="274682"/>
          </a:xfrm>
          <a:prstGeom prst="rect">
            <a:avLst/>
          </a:prstGeom>
          <a:noFill/>
          <a:ln>
            <a:noFill/>
          </a:ln>
        </p:spPr>
      </p:pic>
      <p:pic>
        <p:nvPicPr>
          <p:cNvPr id="20" name="Picture 4" descr="Spalvotas logotipas - Lietuvos Respublikos žemės ūkio ministerija">
            <a:extLst>
              <a:ext uri="{FF2B5EF4-FFF2-40B4-BE49-F238E27FC236}">
                <a16:creationId xmlns:a16="http://schemas.microsoft.com/office/drawing/2014/main" id="{9E5927D8-3712-0C2F-EDDC-AFDFD854469D}"/>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l="3257" t="17538" r="3683" b="16174"/>
          <a:stretch>
            <a:fillRect/>
          </a:stretch>
        </p:blipFill>
        <p:spPr bwMode="auto">
          <a:xfrm>
            <a:off x="1478795" y="6507379"/>
            <a:ext cx="1212841" cy="301475"/>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2" descr="Lietuvos kaimo tinklas - Lietuvos Respublikos žemės ūkio ministerija">
            <a:extLst>
              <a:ext uri="{FF2B5EF4-FFF2-40B4-BE49-F238E27FC236}">
                <a16:creationId xmlns:a16="http://schemas.microsoft.com/office/drawing/2014/main" id="{B748FC6C-4057-4ED7-F832-FA02E4021407}"/>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t="19048" b="22128"/>
          <a:stretch/>
        </p:blipFill>
        <p:spPr bwMode="auto">
          <a:xfrm>
            <a:off x="2828559" y="6438969"/>
            <a:ext cx="1030753" cy="363795"/>
          </a:xfrm>
          <a:prstGeom prst="rect">
            <a:avLst/>
          </a:prstGeom>
          <a:noFill/>
          <a:extLst>
            <a:ext uri="{909E8E84-426E-40DD-AFC4-6F175D3DCCD1}">
              <a14:hiddenFill xmlns:a14="http://schemas.microsoft.com/office/drawing/2010/main">
                <a:solidFill>
                  <a:srgbClr val="FFFFFF"/>
                </a:solidFill>
              </a14:hiddenFill>
            </a:ext>
          </a:extLst>
        </p:spPr>
      </p:pic>
      <p:sp>
        <p:nvSpPr>
          <p:cNvPr id="22" name="TextBox 21">
            <a:extLst>
              <a:ext uri="{FF2B5EF4-FFF2-40B4-BE49-F238E27FC236}">
                <a16:creationId xmlns:a16="http://schemas.microsoft.com/office/drawing/2014/main" id="{7947D805-E477-CF6D-96AD-E5F13A8079FF}"/>
              </a:ext>
            </a:extLst>
          </p:cNvPr>
          <p:cNvSpPr txBox="1"/>
          <p:nvPr/>
        </p:nvSpPr>
        <p:spPr>
          <a:xfrm>
            <a:off x="75027" y="6031317"/>
            <a:ext cx="4033081" cy="415498"/>
          </a:xfrm>
          <a:prstGeom prst="rect">
            <a:avLst/>
          </a:prstGeom>
          <a:noFill/>
        </p:spPr>
        <p:txBody>
          <a:bodyPr wrap="square">
            <a:spAutoFit/>
          </a:bodyPr>
          <a:lstStyle/>
          <a:p>
            <a:pPr algn="just"/>
            <a:r>
              <a:rPr lang="lt-LT" sz="700" noProof="0" dirty="0">
                <a:latin typeface="Times New Roman" panose="02020603050405020304" pitchFamily="18" charset="0"/>
                <a:cs typeface="Times New Roman" panose="02020603050405020304" pitchFamily="18" charset="0"/>
              </a:rPr>
              <a:t>Projektas Nr. LKT-PK-25-1-01066-PR001 „Komunikacijos priemonių įgyvendinimas, siekiant SP žinomumo,  gerosios patirties sklaidos ir visuomenės įsitraukimo didinimo“ pagal Lietuvos žemės ūkio ir kaimo plėtros 2023–2027 strateginio plano techninės paramos veiklos sritį „Lietuvos kaimo tinklas“.</a:t>
            </a:r>
          </a:p>
        </p:txBody>
      </p:sp>
      <p:sp>
        <p:nvSpPr>
          <p:cNvPr id="23" name="TextBox 22">
            <a:extLst>
              <a:ext uri="{FF2B5EF4-FFF2-40B4-BE49-F238E27FC236}">
                <a16:creationId xmlns:a16="http://schemas.microsoft.com/office/drawing/2014/main" id="{7ED2DC45-29D9-4B64-A6E3-1724533EF3E2}"/>
              </a:ext>
            </a:extLst>
          </p:cNvPr>
          <p:cNvSpPr txBox="1"/>
          <p:nvPr/>
        </p:nvSpPr>
        <p:spPr>
          <a:xfrm>
            <a:off x="8226142" y="5299179"/>
            <a:ext cx="3884140" cy="307777"/>
          </a:xfrm>
          <a:prstGeom prst="rect">
            <a:avLst/>
          </a:prstGeom>
          <a:solidFill>
            <a:srgbClr val="04402B"/>
          </a:solidFill>
        </p:spPr>
        <p:txBody>
          <a:bodyPr wrap="square" rtlCol="0">
            <a:spAutoFit/>
          </a:bodyPr>
          <a:lstStyle/>
          <a:p>
            <a:pPr algn="ctr"/>
            <a:r>
              <a:rPr lang="lt-LT" sz="1400" noProof="0" dirty="0">
                <a:solidFill>
                  <a:schemeClr val="bg1"/>
                </a:solidFill>
                <a:latin typeface="Times New Roman" panose="02020603050405020304" pitchFamily="18" charset="0"/>
                <a:cs typeface="Times New Roman" panose="02020603050405020304" pitchFamily="18" charset="0"/>
              </a:rPr>
              <a:t>Šaltiniai</a:t>
            </a:r>
          </a:p>
        </p:txBody>
      </p:sp>
      <p:sp>
        <p:nvSpPr>
          <p:cNvPr id="25" name="Title 1">
            <a:extLst>
              <a:ext uri="{FF2B5EF4-FFF2-40B4-BE49-F238E27FC236}">
                <a16:creationId xmlns:a16="http://schemas.microsoft.com/office/drawing/2014/main" id="{990712B8-6817-8B7C-D723-41A49A424CF5}"/>
              </a:ext>
            </a:extLst>
          </p:cNvPr>
          <p:cNvSpPr txBox="1">
            <a:spLocks/>
          </p:cNvSpPr>
          <p:nvPr/>
        </p:nvSpPr>
        <p:spPr>
          <a:xfrm>
            <a:off x="4160178" y="1712573"/>
            <a:ext cx="3875444" cy="5023955"/>
          </a:xfrm>
          <a:prstGeom prst="rect">
            <a:avLst/>
          </a:prstGeom>
          <a:solidFill>
            <a:schemeClr val="bg1">
              <a:lumMod val="95000"/>
            </a:schemeClr>
          </a:solidFill>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285750" indent="-285750" algn="just">
              <a:buFont typeface="Arial" panose="020B0604020202020204" pitchFamily="34" charset="0"/>
              <a:buChar char="•"/>
            </a:pPr>
            <a:r>
              <a:rPr lang="lt-LT" sz="1400" noProof="0" dirty="0">
                <a:latin typeface="Times New Roman" panose="02020603050405020304" pitchFamily="18" charset="0"/>
                <a:cs typeface="Times New Roman" panose="02020603050405020304" pitchFamily="18" charset="0"/>
              </a:rPr>
              <a:t>Pateikiami rezultatai. </a:t>
            </a:r>
          </a:p>
        </p:txBody>
      </p:sp>
      <p:sp>
        <p:nvSpPr>
          <p:cNvPr id="26" name="Title 1">
            <a:extLst>
              <a:ext uri="{FF2B5EF4-FFF2-40B4-BE49-F238E27FC236}">
                <a16:creationId xmlns:a16="http://schemas.microsoft.com/office/drawing/2014/main" id="{A265CD7D-75F6-4137-8D44-59AFF7884386}"/>
              </a:ext>
            </a:extLst>
          </p:cNvPr>
          <p:cNvSpPr txBox="1">
            <a:spLocks/>
          </p:cNvSpPr>
          <p:nvPr/>
        </p:nvSpPr>
        <p:spPr>
          <a:xfrm>
            <a:off x="8226142" y="1686958"/>
            <a:ext cx="3894065" cy="3452324"/>
          </a:xfrm>
          <a:prstGeom prst="rect">
            <a:avLst/>
          </a:prstGeom>
          <a:solidFill>
            <a:schemeClr val="accent6">
              <a:lumMod val="20000"/>
              <a:lumOff val="80000"/>
            </a:schemeClr>
          </a:solidFill>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lnSpc>
                <a:spcPct val="100000"/>
              </a:lnSpc>
            </a:pPr>
            <a:r>
              <a:rPr lang="lt-LT" sz="1400" noProof="0" dirty="0">
                <a:latin typeface="Times New Roman" panose="02020603050405020304" pitchFamily="18" charset="0"/>
                <a:cs typeface="Times New Roman" panose="02020603050405020304" pitchFamily="18" charset="0"/>
              </a:rPr>
              <a:t>Pateikiamas apibendrinimas.</a:t>
            </a:r>
          </a:p>
        </p:txBody>
      </p:sp>
      <p:sp>
        <p:nvSpPr>
          <p:cNvPr id="27" name="Title 1">
            <a:extLst>
              <a:ext uri="{FF2B5EF4-FFF2-40B4-BE49-F238E27FC236}">
                <a16:creationId xmlns:a16="http://schemas.microsoft.com/office/drawing/2014/main" id="{066C380D-D580-3C0E-6B9A-BF2E6BCA3A80}"/>
              </a:ext>
            </a:extLst>
          </p:cNvPr>
          <p:cNvSpPr txBox="1">
            <a:spLocks/>
          </p:cNvSpPr>
          <p:nvPr/>
        </p:nvSpPr>
        <p:spPr>
          <a:xfrm>
            <a:off x="8222465" y="5659310"/>
            <a:ext cx="3887816" cy="1073605"/>
          </a:xfrm>
          <a:prstGeom prst="rect">
            <a:avLst/>
          </a:prstGeom>
          <a:solidFill>
            <a:schemeClr val="bg1">
              <a:lumMod val="95000"/>
            </a:schemeClr>
          </a:solidFill>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pPr>
            <a:r>
              <a:rPr lang="lt-LT" sz="1100" noProof="0" dirty="0">
                <a:latin typeface="Times New Roman" panose="02020603050405020304" pitchFamily="18" charset="0"/>
                <a:cs typeface="Times New Roman" panose="02020603050405020304" pitchFamily="18" charset="0"/>
              </a:rPr>
              <a:t>Pateikiama informacija apie literatūros šaltinius</a:t>
            </a:r>
          </a:p>
        </p:txBody>
      </p:sp>
    </p:spTree>
    <p:extLst>
      <p:ext uri="{BB962C8B-B14F-4D97-AF65-F5344CB8AC3E}">
        <p14:creationId xmlns:p14="http://schemas.microsoft.com/office/powerpoint/2010/main" val="12884873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441</TotalTime>
  <Words>93</Words>
  <Application>Microsoft Office PowerPoint</Application>
  <PresentationFormat>Widescreen</PresentationFormat>
  <Paragraphs>11</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Theme</vt:lpstr>
      <vt:lpstr>12-oji mokslinė – praktinė konferencija „LIETUVOS KAIMO VIETOVIŲ KONKURENCINGUMO STIPRINIMAS: ĮVAIROVĖ, ATSPARUMAS, SUMANUMAS“  Pavadinimas  Autoriaus vardas ir pavardė, atstovaujama organizacija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11-oji mokslinė – praktinė konferencija „LIETUVOS KAIMO VIETOVIŲ KONKURENCINGUMO STIPRINIMAS: ĮVAIROVĖ, ATSPARUMAS, GEROVĖ“ PAVADINIMAS Autoriai Atstovaujama institucija</dc:title>
  <dc:creator>Živilė Černiauskienė</dc:creator>
  <cp:lastModifiedBy>Debora Augutytė</cp:lastModifiedBy>
  <cp:revision>19</cp:revision>
  <dcterms:created xsi:type="dcterms:W3CDTF">2024-11-15T10:58:32Z</dcterms:created>
  <dcterms:modified xsi:type="dcterms:W3CDTF">2025-11-12T12:37:09Z</dcterms:modified>
</cp:coreProperties>
</file>